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6F63C6-567A-4374-BF13-727D2BB3AB39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E949EE2-750E-4DF8-BD9C-7CD1DAA501A0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/>
              <a:t>لقاء تعريفي بالطالبات المستجدات</a:t>
            </a:r>
            <a:endParaRPr lang="en-US" dirty="0"/>
          </a:p>
          <a:p>
            <a:r>
              <a:rPr lang="ar-SA" b="1" dirty="0"/>
              <a:t>أقامت كلية التربية بالزلفي  (المبنى الإضافي) لقاء تعريفي  بالطالبات المستجدات في  يوم الثلاثاء 21/4/</a:t>
            </a:r>
            <a:r>
              <a:rPr lang="ar-SA" b="1" dirty="0" err="1"/>
              <a:t>1436ه</a:t>
            </a:r>
            <a:r>
              <a:rPr lang="ar-SA" b="1" dirty="0"/>
              <a:t>ـ ، بمشاركة اللجان </a:t>
            </a:r>
            <a:r>
              <a:rPr lang="ar-SA" b="1" dirty="0" err="1"/>
              <a:t>الاتية</a:t>
            </a:r>
            <a:r>
              <a:rPr lang="ar-SA" b="1" dirty="0"/>
              <a:t>: وحدة التوجيه والإرشاد الاكاديمي , وحدة النشاط الطلابي , وحدة القبول والتسجيل</a:t>
            </a:r>
            <a:endParaRPr lang="en-US" dirty="0"/>
          </a:p>
          <a:p>
            <a:r>
              <a:rPr lang="ar-SA" b="1" dirty="0"/>
              <a:t>وقد قامت منسقة كل لجنة بتعريف  الطالبات بمهام اللجنة ودورها  وكيفية الاستفادة منها  كما قامت  اللجان بتوزيع منشورات  وكتيبات لكل طالبة توضح ما قيل في اللقاء .</a:t>
            </a:r>
            <a:endParaRPr lang="en-US" dirty="0"/>
          </a:p>
          <a:p>
            <a:r>
              <a:rPr lang="ar-SA" b="1" dirty="0"/>
              <a:t>بالإضافة  إلى توضيح كل ما يتعلق باللوائح والأنظمة في الجامعة  والالتزام بها.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6205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6453579" cy="50718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8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2015-04-01T06:28:03Z</dcterms:created>
  <dcterms:modified xsi:type="dcterms:W3CDTF">2015-04-01T06:28:44Z</dcterms:modified>
</cp:coreProperties>
</file>