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D9EF14B-CD64-4785-8DB4-737E8105812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DAEFDBC-B19B-4336-814A-12887D12CB84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F14B-CD64-4785-8DB4-737E8105812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EFDBC-B19B-4336-814A-12887D12CB8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F14B-CD64-4785-8DB4-737E8105812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EFDBC-B19B-4336-814A-12887D12CB8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F14B-CD64-4785-8DB4-737E8105812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EFDBC-B19B-4336-814A-12887D12CB8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F14B-CD64-4785-8DB4-737E8105812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EFDBC-B19B-4336-814A-12887D12CB8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F14B-CD64-4785-8DB4-737E8105812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EFDBC-B19B-4336-814A-12887D12CB84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F14B-CD64-4785-8DB4-737E8105812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EFDBC-B19B-4336-814A-12887D12CB8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F14B-CD64-4785-8DB4-737E8105812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EFDBC-B19B-4336-814A-12887D12CB8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F14B-CD64-4785-8DB4-737E8105812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EFDBC-B19B-4336-814A-12887D12CB8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F14B-CD64-4785-8DB4-737E8105812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EFDBC-B19B-4336-814A-12887D12CB84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F14B-CD64-4785-8DB4-737E8105812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EFDBC-B19B-4336-814A-12887D12CB8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D9EF14B-CD64-4785-8DB4-737E8105812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DAEFDBC-B19B-4336-814A-12887D12CB84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904656"/>
          </a:xfrm>
        </p:spPr>
        <p:txBody>
          <a:bodyPr>
            <a:normAutofit fontScale="62500" lnSpcReduction="20000"/>
          </a:bodyPr>
          <a:lstStyle/>
          <a:p>
            <a:r>
              <a:rPr lang="ar-SA" dirty="0"/>
              <a:t>  مشاركة كلية التربية بالزلفي في يوم اليتيم العربي</a:t>
            </a:r>
            <a:endParaRPr lang="en-US" dirty="0"/>
          </a:p>
          <a:p>
            <a:r>
              <a:rPr lang="ar-SA" dirty="0"/>
              <a:t>يوافق يوم الثلاثاء 20/4/</a:t>
            </a:r>
            <a:r>
              <a:rPr lang="ar-SA" dirty="0" err="1"/>
              <a:t>1433ه</a:t>
            </a:r>
            <a:r>
              <a:rPr lang="ar-SA" dirty="0"/>
              <a:t>ـ يوم اليتيم العربي وخلال هذا اليوم استضافت كلية التربية بالزلفي أيتام جمعية إنسان  مع مشرفتين من الجمعية , نظمت أمانة النشاط الطلابي في هذا اليوم برنامجاً حافلاً وتحديداً في مسرح الكلية الجديد الذي تم إنشاؤه بتوجيهات معالي مدير الجامعة ، حيث بدأ البرنامج باستقبال الأطفال بالأناشيد التي رددتها أصوات طالبات الكلية مرحبة بزوارها, وبعد أن أخذ الضيوف أماكنهم في مقر الحفل , افتتحت  الحفل الطالبة أروى العنقري مرحبة بالضيوف ، ثم بدأت فقرات البرنامج بتلاوة من كتاب الله  ثم قدمت الطالبات مشهداً ترحيبياً بالطالبات , وتلا ذلك مسابقات متنوعة تدعم برنامج القراءة للجميع فكانت مسابقة ( اقرأ  تكسب) , ومسابقة ( فرز الكلمات أسرع ) .</a:t>
            </a:r>
            <a:endParaRPr lang="en-US" dirty="0"/>
          </a:p>
          <a:p>
            <a:r>
              <a:rPr lang="ar-SA" dirty="0"/>
              <a:t>  ثم علا صوت الطالبة  حنان الحميدان منشدة أناشيد للأطفال  ورددت الصغيرات معها ، ثم عاصفة من تصفيق الصغيرات ، وصعدن على المسرح تفاعلا مع ظهور الشخصية الكرتونية أم خماس على المسرح .</a:t>
            </a:r>
            <a:endParaRPr lang="en-US" dirty="0"/>
          </a:p>
          <a:p>
            <a:r>
              <a:rPr lang="ar-SA" dirty="0"/>
              <a:t>ثم بدأ تطبيق ورشة تعلم قواعد المرور تفعيلاً لأسبوع المرور الخليجي "لنعمل معا </a:t>
            </a:r>
            <a:r>
              <a:rPr lang="ar-SA" dirty="0" err="1"/>
              <a:t>للحدمن</a:t>
            </a:r>
            <a:r>
              <a:rPr lang="ar-SA" dirty="0"/>
              <a:t> أخطاء الآخرين"  .</a:t>
            </a:r>
            <a:endParaRPr lang="en-US" dirty="0"/>
          </a:p>
          <a:p>
            <a:r>
              <a:rPr lang="ar-SA" dirty="0"/>
              <a:t>وبعد ذلك ألقت مشرفة جمعية  إنسان الأستاذة نجلاء السيف كلمة تقدمت فيها بالشكر لكلية التربية بالزلفي ممثلة في عميد الكلية  د. عبد الله بن خليفة </a:t>
            </a:r>
            <a:r>
              <a:rPr lang="ar-SA" dirty="0" err="1"/>
              <a:t>السويكت</a:t>
            </a:r>
            <a:r>
              <a:rPr lang="ar-SA" dirty="0"/>
              <a:t> , والشكر لأمانة النشاط الطلابي على اللفتة الإنسانية , وتقدمت بالشكر للطالبات على جهودهن الواضحة والابتسامة التي ارتسمت على محياهن.</a:t>
            </a:r>
            <a:endParaRPr lang="en-US" dirty="0"/>
          </a:p>
          <a:p>
            <a:r>
              <a:rPr lang="ar-SA" dirty="0"/>
              <a:t>وبهذا انتهى برامج الحفل وانتقل الضيوف للأركان كل حسب هوايته , فركن للرسم وركن للتلوين وركن التركيبات , وركن الرسم على الوجه وركن نقش الحناء .</a:t>
            </a:r>
            <a:endParaRPr lang="en-US" dirty="0"/>
          </a:p>
          <a:p>
            <a:r>
              <a:rPr lang="ar-SA" dirty="0"/>
              <a:t>وسجل الضيوف وطالبات الكلية مشاعرهن بهذا اليوم الحافل في لوحات خصصت لذلك.</a:t>
            </a:r>
            <a:endParaRPr lang="en-US" dirty="0"/>
          </a:p>
          <a:p>
            <a:r>
              <a:rPr lang="ar-SA" dirty="0"/>
              <a:t>كان يوماً حافلاً تفاعلت فيه طالبات الكلية ، فبينما تقدم البعض لاستقبال الصغيرات أمام بوابة الكلية , تسابقت الأخريات لتجهيز الساحة بالبالونات, وإعداد الضيافة . وقدمت أمانة النشاط  الطلابي هداياها للزائرات الصغيرات كما شاركت طالبات الكلية بتقديم الهدايا للصغيرات ولجمعية إنسان لتصل لمن لم يستطع الوصول إلينا.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2083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IMG_128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4265" y="1963737"/>
            <a:ext cx="4395470" cy="2930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432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</TotalTime>
  <Words>0</Words>
  <Application>Microsoft Office PowerPoint</Application>
  <PresentationFormat>عرض على الشاشة (3:4)‏</PresentationFormat>
  <Paragraphs>9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أوستن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2015-03-30T06:48:18Z</dcterms:created>
  <dcterms:modified xsi:type="dcterms:W3CDTF">2015-03-30T06:49:33Z</dcterms:modified>
</cp:coreProperties>
</file>