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58FE28-69E2-44D1-813E-0BB5BFAED1E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5E1EE99-4D8D-4662-B59E-336E34F93901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لقاء لجنة الاختبارات بأعضاء هيئة التدريس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انطلاقاً من حرص الكلية على توضيح الأمور المتعلقة بجميع إجراءات الاختبارات وذلك لقرب موعدها ، أقامت الكلية ممثلة بلجنة الاختبارات لقاءً بأعضاء هيئة التدريس ، لتوضيح بعض الإجراءات والتنبيهات المتعلقة باختبارات الفصل الأول من العام </a:t>
            </a:r>
            <a:r>
              <a:rPr lang="ar-SA" b="1" dirty="0" err="1"/>
              <a:t>الجامعي1433ه</a:t>
            </a:r>
            <a:r>
              <a:rPr lang="ar-SA" b="1" dirty="0"/>
              <a:t>ـ -</a:t>
            </a:r>
            <a:r>
              <a:rPr lang="ar-SA" b="1" dirty="0" err="1"/>
              <a:t>1434ه</a:t>
            </a:r>
            <a:r>
              <a:rPr lang="ar-SA" b="1" dirty="0"/>
              <a:t>ـ وطريقة سيرها، على مسرح المدينة الجامعية بالزلفي يوم الأثنين 11</a:t>
            </a:r>
            <a:r>
              <a:rPr lang="en-US" b="1" dirty="0"/>
              <a:t>/</a:t>
            </a:r>
            <a:r>
              <a:rPr lang="ar-SA" b="1" dirty="0"/>
              <a:t>2</a:t>
            </a:r>
            <a:r>
              <a:rPr lang="en-US" b="1" dirty="0"/>
              <a:t>/</a:t>
            </a:r>
            <a:r>
              <a:rPr lang="ar-SA" b="1" dirty="0" err="1"/>
              <a:t>1434ه</a:t>
            </a:r>
            <a:r>
              <a:rPr lang="ar-SA" b="1" dirty="0"/>
              <a:t>ـ.</a:t>
            </a:r>
            <a:endParaRPr lang="en-US" dirty="0"/>
          </a:p>
          <a:p>
            <a:r>
              <a:rPr lang="ar-SA" b="1" dirty="0"/>
              <a:t>بحضور وكيل الكلية للشؤون </a:t>
            </a:r>
            <a:r>
              <a:rPr lang="ar-SA" b="1" dirty="0" err="1"/>
              <a:t>الادارية</a:t>
            </a:r>
            <a:r>
              <a:rPr lang="ar-SA" b="1" dirty="0"/>
              <a:t> سعادة أ .ناصر بن عثمان العثمان ، ورئيس قسم الدراسات الإسلامية د. عبدالعزيز بن احمد </a:t>
            </a:r>
            <a:r>
              <a:rPr lang="ar-SA" b="1" dirty="0" err="1"/>
              <a:t>العليوي</a:t>
            </a:r>
            <a:r>
              <a:rPr lang="ar-SA" b="1" dirty="0"/>
              <a:t> ، ورئيس مركز الجودة د. عبدالحكيم رضوان ، ومشرف قسم اللغة </a:t>
            </a:r>
            <a:r>
              <a:rPr lang="ar-SA" b="1" dirty="0" err="1"/>
              <a:t>الانجليزية</a:t>
            </a:r>
            <a:r>
              <a:rPr lang="ar-SA" b="1" dirty="0"/>
              <a:t> </a:t>
            </a:r>
            <a:r>
              <a:rPr lang="ar-SA" b="1" dirty="0" err="1"/>
              <a:t>أ.سامي</a:t>
            </a:r>
            <a:r>
              <a:rPr lang="ar-SA" b="1" dirty="0"/>
              <a:t> </a:t>
            </a:r>
            <a:r>
              <a:rPr lang="ar-SA" b="1" dirty="0" err="1"/>
              <a:t>الزعارير</a:t>
            </a:r>
            <a:r>
              <a:rPr lang="ar-SA" b="1" dirty="0"/>
              <a:t> ، وأعضاء هيئة التدريس ، ومدير شؤون الطلاب .</a:t>
            </a:r>
            <a:endParaRPr lang="en-US" dirty="0"/>
          </a:p>
          <a:p>
            <a:r>
              <a:rPr lang="ar-SA" b="1" dirty="0"/>
              <a:t>بدأ هذا اللقاء بكلمة لوكيل الكلية للشؤون التعليمية أ. جبر بن </a:t>
            </a:r>
            <a:r>
              <a:rPr lang="ar-SA" b="1" dirty="0" err="1"/>
              <a:t>ضويحي</a:t>
            </a:r>
            <a:r>
              <a:rPr lang="ar-SA" b="1" dirty="0"/>
              <a:t> الفحام ، رحب بالحضور ، ومن ثم تحدث عن الاختبارات وسير عملها ، والتعليمات الخاصة بها وطريقة رصد الدرجات على البوابة </a:t>
            </a:r>
            <a:r>
              <a:rPr lang="ar-SA" b="1" dirty="0" err="1"/>
              <a:t>الالكترونية</a:t>
            </a:r>
            <a:r>
              <a:rPr lang="ar-SA" b="1" dirty="0"/>
              <a:t> ، والتأكيد على الرجوع إلى دليل جودة الاختبارات والتعليمات الخاصة بها ، وفي ختام هذا اللقاء تم فتح مجال للنقاش والمداخلات من الحضور و وبعدها قدم الشكر للجميع على الحضور والتفاعل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782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trefdyt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92696"/>
            <a:ext cx="6721227" cy="5124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857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dd14a3994b62d27dfdff3349da5577b642144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2015-03-27T06:11:56Z</dcterms:created>
  <dcterms:modified xsi:type="dcterms:W3CDTF">2015-03-27T06:12:50Z</dcterms:modified>
</cp:coreProperties>
</file>