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16/06/36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a:bodyPr>
          <a:lstStyle/>
          <a:p>
            <a:pPr rtl="0"/>
            <a:r>
              <a:rPr lang="ar-SA" sz="3600" b="1" dirty="0">
                <a:effectLst/>
              </a:rPr>
              <a:t>وفد من الجامعة في زيارة للمرصد الفلكي باليابان </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67544" y="1988840"/>
            <a:ext cx="8121225" cy="4204989"/>
          </a:xfrm>
        </p:spPr>
        <p:txBody>
          <a:bodyPr>
            <a:normAutofit lnSpcReduction="10000"/>
          </a:bodyPr>
          <a:lstStyle/>
          <a:p>
            <a:r>
              <a:rPr lang="ar-SA" dirty="0"/>
              <a:t>استقبل سعادة الأستاذ الدكتور محمد بن عبدالله الشايع وكيل الجامعة للدراسات العليا والبحث العلمي  وفد الجامعة الزائر للمرصد الفلكي الياباني والذي يضم سعادة الدكتور طارق بن سليمان </a:t>
            </a:r>
            <a:r>
              <a:rPr lang="ar-SA" dirty="0" err="1"/>
              <a:t>البهلال</a:t>
            </a:r>
            <a:r>
              <a:rPr lang="ar-SA" dirty="0"/>
              <a:t> عميد كلية الدراسات والعلوم الانسانية بحوطة سدير ، وسعادة الدكتور ثامر بن شليح الحربي عميد البحث العلمي بالجامعة ، وسعادة الدكتور سعد بن محمد </a:t>
            </a:r>
            <a:r>
              <a:rPr lang="ar-SA" dirty="0" err="1"/>
              <a:t>الفليح</a:t>
            </a:r>
            <a:r>
              <a:rPr lang="ar-SA" dirty="0"/>
              <a:t> المشرف العام على إدارة التعاون الدولي . و أوضح سعادته أن هذه الزيارة جاءت بناء على موافقة معالي مدير الجامعة الدكتور خالد بن سعد المقرن في إرسال وفد من الجامعة لتوقيع </a:t>
            </a:r>
            <a:r>
              <a:rPr lang="ar-SA" dirty="0" err="1"/>
              <a:t>إتفاقية</a:t>
            </a:r>
            <a:r>
              <a:rPr lang="ar-SA" dirty="0"/>
              <a:t> وعقد خدمات مع الجانب الياباني بخصوص التعاون والتدريب بين المرصد الفلكي بحوطة سدير و المرصد الفلكي الياباني .</a:t>
            </a:r>
            <a:endParaRPr lang="en-US" dirty="0"/>
          </a:p>
          <a:p>
            <a:r>
              <a:rPr lang="ar-SA" dirty="0"/>
              <a:t>و الجدير بالذكر أن المرصد الوطني الياباني هو منظمة بحثية تعمل على تطوير علم الفلك والمجالات ذات الصلة وتشرف عليه جامعة طوكيو باليابان ويعد هذا التعاون أول تعاون بين المرصد ودول الخليج .</a:t>
            </a:r>
            <a:endParaRPr lang="en-US"/>
          </a:p>
          <a:p>
            <a:pPr rtl="0"/>
            <a:endParaRPr lang="en-US" dirty="0"/>
          </a:p>
        </p:txBody>
      </p:sp>
      <p:sp>
        <p:nvSpPr>
          <p:cNvPr id="3" name="عنوان 2"/>
          <p:cNvSpPr>
            <a:spLocks noGrp="1"/>
          </p:cNvSpPr>
          <p:nvPr>
            <p:ph type="title"/>
          </p:nvPr>
        </p:nvSpPr>
        <p:spPr/>
        <p:txBody>
          <a:bodyPr/>
          <a:lstStyle/>
          <a:p>
            <a:endParaRPr lang="ar-SA" dirty="0"/>
          </a:p>
        </p:txBody>
      </p:sp>
    </p:spTree>
    <p:extLst>
      <p:ext uri="{BB962C8B-B14F-4D97-AF65-F5344CB8AC3E}">
        <p14:creationId xmlns:p14="http://schemas.microsoft.com/office/powerpoint/2010/main" val="8534675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3459</TotalTime>
  <Words>144</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وفد من الجامعة في زيارة للمرصد الفلكي باليابان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126</cp:revision>
  <dcterms:created xsi:type="dcterms:W3CDTF">2015-02-10T13:06:57Z</dcterms:created>
  <dcterms:modified xsi:type="dcterms:W3CDTF">2015-04-05T06:28:43Z</dcterms:modified>
</cp:coreProperties>
</file>