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08912" cy="1728192"/>
          </a:xfrm>
        </p:spPr>
        <p:txBody>
          <a:bodyPr>
            <a:normAutofit/>
          </a:bodyPr>
          <a:lstStyle/>
          <a:p>
            <a:pPr rtl="0"/>
            <a:r>
              <a:rPr lang="ar-SA" sz="3600" b="1" dirty="0">
                <a:effectLst/>
              </a:rPr>
              <a:t>المجلس العلمي يعقد اجتماعه الثامن عشر ويصدر عدداً من القرارات 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67544" y="1988840"/>
            <a:ext cx="8121225" cy="4204989"/>
          </a:xfrm>
        </p:spPr>
        <p:txBody>
          <a:bodyPr>
            <a:normAutofit fontScale="92500"/>
          </a:bodyPr>
          <a:lstStyle/>
          <a:p>
            <a:pPr rtl="0"/>
            <a:r>
              <a:rPr lang="ar-SA" dirty="0"/>
              <a:t> عقد المجلس العلمي بوكالة الجامعة للدراسات العليا والبحث العلمي اجتماعه الثامن عشر للعام الجامعي 1435/1436 هـ بتاريخ 26/4/1436هـ ،برئاسة سعادة الأستاذ الدكتور محمد بن عبدالله الشايع وكيل الجامعة للدراسات العليا والبحث العلمي و رئيس المجلس العلمي، والسادة أعضاء المجلس العلمي ، و أوضح سعادة الدكتور إبراهيم </a:t>
            </a:r>
            <a:r>
              <a:rPr lang="ar-SA" dirty="0" err="1"/>
              <a:t>الحسينان</a:t>
            </a:r>
            <a:r>
              <a:rPr lang="ar-SA" dirty="0"/>
              <a:t> أمين المجلس ، أن المجلس ناقش العديد من الموضوعات المدرجة على قائمة جدول الأعمال ،</a:t>
            </a:r>
            <a:r>
              <a:rPr lang="ar-SA" dirty="0" err="1"/>
              <a:t>يتصدرها</a:t>
            </a:r>
            <a:r>
              <a:rPr lang="ar-SA" dirty="0"/>
              <a:t> الموافقة على ترقية الدكتور حمد بن عبدالله </a:t>
            </a:r>
            <a:r>
              <a:rPr lang="ar-SA" dirty="0" err="1"/>
              <a:t>القميزي</a:t>
            </a:r>
            <a:r>
              <a:rPr lang="ar-SA"/>
              <a:t> إلى درجة أستاذ مشارك بقسم العلوم التربوية بكلية التربية جامعة المجمعة ، والتوصية بالموافقة على حضور الدكتور منصور بن خاطر الزهراني  (كلية الطب ) دورة علمية في الولايات المتحدة الأمريكية في تخصص طب الأسرة ،وتم كذلك مناقشة توصية اللجنة المشكلة من المجلس العلمي لدراسة لائحة الاتصال العلمي لدراسة اللغة الانجليزية ،  كما أوصى المجلس بالموافقة على طلب تمديد تعاقد لعضو هيئة تدريس بالجامعة لمدة سنة ، والموافقة على طلبات ترقية لعدد من أعضاء هيئة التدريس بالجامعة .</a:t>
            </a: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3460</TotalTime>
  <Words>163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المجلس العلمي يعقد اجتماعه الثامن عشر ويصدر عدداً من القرارات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127</cp:revision>
  <dcterms:created xsi:type="dcterms:W3CDTF">2015-02-10T13:06:57Z</dcterms:created>
  <dcterms:modified xsi:type="dcterms:W3CDTF">2015-04-05T06:29:23Z</dcterms:modified>
</cp:coreProperties>
</file>