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/>
          </a:bodyPr>
          <a:lstStyle/>
          <a:p>
            <a:r>
              <a:rPr lang="ar-SA" sz="3600" b="1" dirty="0">
                <a:effectLst/>
              </a:rPr>
              <a:t>المجلس العلمي يواصل اجتماعاته للعام الجامعي 1435/1436 هـ 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67544" y="1988840"/>
            <a:ext cx="8121225" cy="4204989"/>
          </a:xfrm>
        </p:spPr>
        <p:txBody>
          <a:bodyPr>
            <a:normAutofit fontScale="92500"/>
          </a:bodyPr>
          <a:lstStyle/>
          <a:p>
            <a:r>
              <a:rPr lang="ar-SA" dirty="0"/>
              <a:t> عقد المجلس العلمي بوكالة الجامعة للدراسات العليا والبحث العلمي اجتماعه السابع عشر للعام الجامعي 1435/1436 هـ بتاريخ 19/4/1436هـ ،برئاسة سعادة الأستاذ الدكتور محمد بن عبدالله الشايع وكيل الجامعة للدراسات العليا والبحث العلمي و رئيس المجلس العلمي، والسادة أعضاء المجلس العلمي ، و أوضح سعادة الدكتور إبراهيم </a:t>
            </a:r>
            <a:r>
              <a:rPr lang="ar-SA" dirty="0" err="1"/>
              <a:t>الحسينان</a:t>
            </a:r>
            <a:r>
              <a:rPr lang="ar-SA" dirty="0"/>
              <a:t> أمين المجلس ، أن المجلس ناقش العديد من الموضوعات المدرجة على قائمة جدول الأعمال ،حيث تمت مناقشة توصية اللجنة المشكلة من المجلس العلمي لدراسة لائحة الاتصال العلمي ، والتوصية بالموافقة على عدد من الطلبات لأعضاء هيئة التدريس بالجامعة لحضور دورات علمية في تخصصات مختلفة، منها الموافقة على حضور الدكتور سليمان بن عبدالله </a:t>
            </a:r>
            <a:r>
              <a:rPr lang="ar-SA" dirty="0" err="1"/>
              <a:t>الصقعبي</a:t>
            </a:r>
            <a:r>
              <a:rPr lang="ar-SA" dirty="0"/>
              <a:t> دورة علمية في تخصص البيولوجيا الجزيئية بالدنمارك ، والموافقة على حضور الدكتور عبدالله بن عيسى </a:t>
            </a:r>
            <a:r>
              <a:rPr lang="ar-SA" dirty="0" err="1"/>
              <a:t>العايضي</a:t>
            </a:r>
            <a:r>
              <a:rPr lang="ar-SA" dirty="0"/>
              <a:t> دورة تدريبية بعنوان مقاصد القرآن وأثرها في فهم الشريعة والتي ستقام في جامعة محمد الخامس بالمغرب</a:t>
            </a:r>
            <a:r>
              <a:rPr lang="ar-SA" dirty="0" smtClean="0"/>
              <a:t>.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/>
              <a:t> كما وافق المجلس على توصيات لجنة النشر والترجمة بشأن تحكيم عدد من الكتب لأعضاء هيئة التدريس منها كتاب قضايا معاصرة في التربية الخاصة، وكتاب الرياضيات الأساسية لعلوم الحاسب والهندسة ، وكتاب عناصر الإبداع في شعر محمود حسن اسماعيل ديوان صلاه ورفض .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4600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3430</TotalTime>
  <Words>190</Words>
  <Application>Microsoft Office PowerPoint</Application>
  <PresentationFormat>عرض على الشاشة (3:4)‏</PresentationFormat>
  <Paragraphs>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المجلس العلمي يواصل اجتماعاته للعام الجامعي 1435/1436 هـ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122</cp:revision>
  <dcterms:created xsi:type="dcterms:W3CDTF">2015-02-10T13:06:57Z</dcterms:created>
  <dcterms:modified xsi:type="dcterms:W3CDTF">2015-03-18T07:08:11Z</dcterms:modified>
</cp:coreProperties>
</file>