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/>
          </a:bodyPr>
          <a:lstStyle/>
          <a:p>
            <a:r>
              <a:rPr lang="ar-SA" sz="3600" b="1" dirty="0">
                <a:effectLst/>
              </a:rPr>
              <a:t>لجنة الابتعاث والتدريب توافق على ابتعاث وترقية عدد من منسوبي الجامعة 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67544" y="1988840"/>
            <a:ext cx="8121225" cy="4204989"/>
          </a:xfrm>
        </p:spPr>
        <p:txBody>
          <a:bodyPr>
            <a:normAutofit/>
          </a:bodyPr>
          <a:lstStyle/>
          <a:p>
            <a:r>
              <a:rPr lang="ar-SA" dirty="0"/>
              <a:t> تواصل لجنة الابتعاث والتدريب بالجامعة </a:t>
            </a:r>
            <a:r>
              <a:rPr lang="ar-SA" dirty="0" err="1"/>
              <a:t>اجتمعاتها</a:t>
            </a:r>
            <a:r>
              <a:rPr lang="ar-SA" dirty="0"/>
              <a:t> لتحقيق رؤيتها المستمرة والداعمة للمبتعثين من منسوبي </a:t>
            </a:r>
            <a:r>
              <a:rPr lang="ar-SA" dirty="0" err="1"/>
              <a:t>الجامعة،وتعقد</a:t>
            </a:r>
            <a:r>
              <a:rPr lang="ar-SA" dirty="0"/>
              <a:t> اجتماعها الحادي والعشرين للعام الجامعي 1435/1436هـ ،برئاسة  سعادة الأستاذ الدكتور محمد بن عبدالله الشايع وكيل الجامعة للدراسات العليا والبحث العلمي ،  و الذي أوضح أنه  و في حضور السادة أعضاء اللجنة تمت مناقشة عدد من الموضوعات التي تخص الابتعاث والترقية والتمديد لعدد من  منسوبي الجامعة لاستكمال دراستهم في دول الابتعاث ، وجاءت الموافقة الكريمة من معالي مدير الجامعة على محضر الجلسة ، والتي أوصت اللجنة فيها بعدد من  التوصيات أهمها ترقية بعثة المبتعث أحمد بن عبد اللطيف </a:t>
            </a:r>
            <a:r>
              <a:rPr lang="ar-SA" dirty="0" err="1"/>
              <a:t>الزمامي</a:t>
            </a:r>
            <a:r>
              <a:rPr lang="ar-SA" dirty="0"/>
              <a:t> لدراسة الدكتوراه تخصص </a:t>
            </a:r>
            <a:r>
              <a:rPr lang="ar-SA" dirty="0" err="1"/>
              <a:t>نمذجة</a:t>
            </a:r>
            <a:r>
              <a:rPr lang="ar-SA" dirty="0"/>
              <a:t> وتحليل النظم بجامعة فيرجينيا بأمريكا، و ترقية بعثة المبتعث أحمد بن ظاهر العنزي لدراسة الماجستير تخصص فيزياء الجوامد بجامعة </a:t>
            </a:r>
            <a:r>
              <a:rPr lang="ar-SA" dirty="0" err="1"/>
              <a:t>إداهو</a:t>
            </a:r>
            <a:r>
              <a:rPr lang="ar-SA" dirty="0"/>
              <a:t> بأمريكا ، 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/>
              <a:t>و ترقية بعثة </a:t>
            </a:r>
            <a:r>
              <a:rPr lang="ar-SA" dirty="0" err="1"/>
              <a:t>المبتعثة</a:t>
            </a:r>
            <a:r>
              <a:rPr lang="ar-SA" dirty="0"/>
              <a:t> أفنان بنت عبدالرحمن </a:t>
            </a:r>
            <a:r>
              <a:rPr lang="ar-SA" dirty="0" err="1"/>
              <a:t>الطوالة</a:t>
            </a:r>
            <a:r>
              <a:rPr lang="ar-SA" dirty="0"/>
              <a:t> لدراسة الماجستير تخصص الكيمياء بجامعة </a:t>
            </a:r>
            <a:r>
              <a:rPr lang="ar-SA" dirty="0" err="1"/>
              <a:t>نوتنغهام</a:t>
            </a:r>
            <a:r>
              <a:rPr lang="ar-SA" dirty="0"/>
              <a:t> ببريطانيا ، و ترقية بعثة المبتعث عبدالرحمن بن عبدالله المطيري لدراسة الدكتوراه تخصص تمريض صحة عامة بجامعة سيدني </a:t>
            </a:r>
            <a:r>
              <a:rPr lang="ar-SA" dirty="0" err="1"/>
              <a:t>بإستراليا</a:t>
            </a:r>
            <a:r>
              <a:rPr lang="ar-SA" dirty="0"/>
              <a:t>، و ترقية بعثة المبتعث بدر بن متعب السلمي لدراسة الدكتوراه تخصص التربية الخاصة بجامعة </a:t>
            </a:r>
            <a:r>
              <a:rPr lang="ar-SA" dirty="0" err="1"/>
              <a:t>كينتوكي</a:t>
            </a:r>
            <a:r>
              <a:rPr lang="ar-SA" dirty="0"/>
              <a:t> بأمريكا، كما جاءت الموافقة على  ابتعاث المحاضر فيصل بن حاكم الشمري لدراسة اللغة في المعهد التابع لجامعة </a:t>
            </a:r>
            <a:r>
              <a:rPr lang="ar-SA" dirty="0" err="1"/>
              <a:t>كوينزلاند</a:t>
            </a:r>
            <a:r>
              <a:rPr lang="ar-SA" dirty="0"/>
              <a:t> </a:t>
            </a:r>
            <a:r>
              <a:rPr lang="ar-SA" dirty="0" err="1"/>
              <a:t>باستراليا</a:t>
            </a:r>
            <a:r>
              <a:rPr lang="ar-SA" dirty="0"/>
              <a:t> ،و الموافقة على  ابتعاث المعيد سالم بن أحمد الغامدي لدراسة اللغة في معهد كابلن بأمريكا ،وجاءت الموافقة على تمديد بعثة المبتعث سلطان بن حذيفة </a:t>
            </a:r>
            <a:r>
              <a:rPr lang="ar-SA" dirty="0" err="1"/>
              <a:t>الطوالة</a:t>
            </a:r>
            <a:r>
              <a:rPr lang="ar-SA" dirty="0"/>
              <a:t> ، </a:t>
            </a:r>
            <a:r>
              <a:rPr lang="ar-SA" dirty="0" err="1"/>
              <a:t>والمبتعثة</a:t>
            </a:r>
            <a:r>
              <a:rPr lang="ar-SA" dirty="0"/>
              <a:t> حنان بنت منير المطيري ، والمبتعث شادي بن عبدالله الشويعر ، </a:t>
            </a:r>
            <a:r>
              <a:rPr lang="ar-SA" dirty="0" err="1"/>
              <a:t>والمبتعثة</a:t>
            </a:r>
            <a:r>
              <a:rPr lang="ar-SA" dirty="0"/>
              <a:t> سلطانة بنت سعود المسند، </a:t>
            </a:r>
            <a:r>
              <a:rPr lang="ar-SA" dirty="0" err="1"/>
              <a:t>والمبتعثة</a:t>
            </a:r>
            <a:r>
              <a:rPr lang="ar-SA" dirty="0"/>
              <a:t> تغريد بنت حمدي حمود </a:t>
            </a:r>
            <a:r>
              <a:rPr lang="ar-SA" dirty="0" err="1"/>
              <a:t>الهدباني</a:t>
            </a:r>
            <a:r>
              <a:rPr lang="ar-SA" dirty="0"/>
              <a:t> لاستكمال دراستهم بالماجستير أو الدكتوراه، كما تمت الموافقة على تغيير جامعة للمبتعث يحيي بن عواجي مدخلي من جامعة </a:t>
            </a:r>
            <a:r>
              <a:rPr lang="ar-SA" dirty="0" err="1"/>
              <a:t>ادينبرغ</a:t>
            </a:r>
            <a:r>
              <a:rPr lang="ar-SA" dirty="0"/>
              <a:t> </a:t>
            </a:r>
            <a:r>
              <a:rPr lang="ar-SA" dirty="0" err="1"/>
              <a:t>نابير</a:t>
            </a:r>
            <a:r>
              <a:rPr lang="ar-SA" dirty="0"/>
              <a:t> إلى جامعة </a:t>
            </a:r>
            <a:r>
              <a:rPr lang="ar-SA" dirty="0" err="1"/>
              <a:t>نوتنغهام</a:t>
            </a:r>
            <a:r>
              <a:rPr lang="ar-SA" dirty="0"/>
              <a:t> </a:t>
            </a:r>
            <a:r>
              <a:rPr lang="ar-SA" dirty="0" err="1"/>
              <a:t>ترنت</a:t>
            </a:r>
            <a:r>
              <a:rPr lang="ar-SA" dirty="0"/>
              <a:t> ببريطانيا ، وتغيير جامعة </a:t>
            </a:r>
            <a:r>
              <a:rPr lang="ar-SA" dirty="0" err="1"/>
              <a:t>للمبتعثة</a:t>
            </a:r>
            <a:r>
              <a:rPr lang="ar-SA" dirty="0"/>
              <a:t> نسرين بنت نعيم أبو شليح من جامعة مانشستر إلى جامعة </a:t>
            </a:r>
            <a:r>
              <a:rPr lang="ar-SA" dirty="0" err="1"/>
              <a:t>هيريوت</a:t>
            </a:r>
            <a:r>
              <a:rPr lang="ar-SA"/>
              <a:t> وات ببريطانيا.   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4600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3431</TotalTime>
  <Words>297</Words>
  <Application>Microsoft Office PowerPoint</Application>
  <PresentationFormat>عرض على الشاشة (3:4)‏</PresentationFormat>
  <Paragraphs>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لجنة الابتعاث والتدريب توافق على ابتعاث وترقية عدد من منسوبي الجامعة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123</cp:revision>
  <dcterms:created xsi:type="dcterms:W3CDTF">2015-02-10T13:06:57Z</dcterms:created>
  <dcterms:modified xsi:type="dcterms:W3CDTF">2015-03-18T07:08:59Z</dcterms:modified>
</cp:coreProperties>
</file>