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27/05/36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27/05/36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27/05/36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27/05/36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27/05/36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27/05/36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27/05/36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27/05/36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27/05/36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27/05/36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27/05/36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27/05/36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r>
              <a:rPr lang="ar-SA" sz="3600" b="1">
                <a:effectLst/>
              </a:rPr>
              <a:t>جامعة المجمعة تختتم المشاركة الأولى بمعرض الرياض الدولي للكتاب</a:t>
            </a:r>
            <a:endParaRPr lang="en-US" sz="360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67544" y="1988840"/>
            <a:ext cx="8121225" cy="4204989"/>
          </a:xfrm>
        </p:spPr>
        <p:txBody>
          <a:bodyPr>
            <a:normAutofit/>
          </a:bodyPr>
          <a:lstStyle/>
          <a:p>
            <a:r>
              <a:rPr lang="ar-SA" dirty="0"/>
              <a:t>اختتمت الجامعة المشاركة الأولى  في فعاليات معرض الرياض الدولي للكتاب في دورته الحالية للعام 1436 هـ ، حيث مثل الجامعة في هذه المشاركة مركز النشر والترجمة التابع لوكالة الجامعة للدراسات العليا والبحث العلمي ، و الموكل إليه التنسيق والإعداد الكامل لعرض الكتب المنشورة بالمركز ،والكتب المؤلفة لأعضاء هيئة التدريس بالجامعة ، والمجلات العلمية الصادرة عن الجامعة والنشرات العلمية والتعريفية بالجامعة. </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r>
              <a:rPr lang="ar-SA" dirty="0"/>
              <a:t>وقد شرف جناح الجامعة بالمعرض بزيارة معالي مدير الجامعة الدكتور خالد بن سعد المقرن يرافقه سعادة الدكتور مسلم الدوسري وكيل الجامعة و سعادة الدكتور محمد بن عبدالله الشايع وكيل الجامعة للدراسات العليا والبحث العلمي ، حيث أشاد معاليه بالمستوى التنظيمي الاحترافي لجناح الجامعة بالمعرض وقدم الشكر لسعادة الأستاذ الدكتور أحمد محمد سالم مدير مركز النشر والترجمة والوفد المعاون له على جهودهم. و أوصى معاليه بضرورة إنشاء داراً للنشر بالجامعة ، كما وافق أيضاً على توحيد إصدارات الجامعة من المجلات العلمية من حيث الشكل والتصميم والحجم. هذا وقد حظى جناح الجامعة بإقبال عدد كبير من المهتمين بالبحث العلمي وطلبة التعليم العالي والجمهور الباحث عن الثقافة الموثوق بمصادرها والهادفة لدفع عجلة التنمية إلى الأمام وأثنوا جميعاً على منتجات الجامعة من كتب ومجلات علمية.  </a:t>
            </a:r>
            <a:endParaRPr lang="en-US" dirty="0"/>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03460070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3428</TotalTime>
  <Words>195</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جامعة المجمعة تختتم المشاركة الأولى بمعرض الرياض الدولي للكتاب</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120</cp:revision>
  <dcterms:created xsi:type="dcterms:W3CDTF">2015-02-10T13:06:57Z</dcterms:created>
  <dcterms:modified xsi:type="dcterms:W3CDTF">2015-03-17T05:30:50Z</dcterms:modified>
</cp:coreProperties>
</file>