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3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27/05/36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27/05/36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27/05/36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27/05/36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27/05/36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27/05/36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27/05/36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27/05/36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27/05/36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27/05/36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27/05/36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27/05/36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8208912" cy="1728192"/>
          </a:xfrm>
        </p:spPr>
        <p:txBody>
          <a:bodyPr>
            <a:normAutofit/>
          </a:bodyPr>
          <a:lstStyle/>
          <a:p>
            <a:r>
              <a:rPr lang="ar-SA" sz="3600" b="1" dirty="0">
                <a:effectLst/>
              </a:rPr>
              <a:t>مناقشة ضوابط صرف مكافآت التميز لأعضاء هيئة التدريس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67544" y="1988840"/>
            <a:ext cx="8121225" cy="4204989"/>
          </a:xfrm>
        </p:spPr>
        <p:txBody>
          <a:bodyPr>
            <a:normAutofit/>
          </a:bodyPr>
          <a:lstStyle/>
          <a:p>
            <a:pPr fontAlgn="t"/>
            <a:r>
              <a:rPr lang="ar-SA" dirty="0"/>
              <a:t>اجتمعت لجنة مسودة بناء القواعد التنفيذية لجوائز التميز لأعضاء هيئة التدريس ومن في حكمهم يوم الأربعاء الموافق 20/5/1436 هـ برئاسة سعادة الأستاذ الدكتور محمد بن عبدالله الشايع وكيل الجامعة للدراسات العليا والبحث العلمي </a:t>
            </a:r>
            <a:r>
              <a:rPr lang="ar-SA" dirty="0" err="1"/>
              <a:t>وبحضورالسادة</a:t>
            </a:r>
            <a:r>
              <a:rPr lang="ar-SA" dirty="0"/>
              <a:t> أعضاء اللجنة، الدكتور عبدالله بن عبدالمحسن العبدالكريم عضواً وأميناً وعضوية الدكتور عبدالعزيز </a:t>
            </a:r>
            <a:r>
              <a:rPr lang="ar-SA" dirty="0" err="1"/>
              <a:t>الكليبي</a:t>
            </a:r>
            <a:r>
              <a:rPr lang="ar-SA" dirty="0"/>
              <a:t> والدكتور ثامر الحربي ، حيث تمت مناقشة ضوابط صرف مكافآت التميز لأعضاء هيئة التدريس ومن في حكمهم بالجامعة ، كما تمت مناقشة آلية التقديم لصرف المكافآت والتوصية بالنماذج الخاصة بكل جائزة والتي سيتم رفعها للمجلس العلمي بالجامعة لاعتمادها</a:t>
            </a:r>
            <a:r>
              <a:rPr lang="ar-SA" dirty="0" smtClean="0"/>
              <a:t>.</a:t>
            </a:r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467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3424</TotalTime>
  <Words>95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مناقشة ضوابط صرف مكافآت التميز لأعضاء هيئة التدريس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119</cp:revision>
  <dcterms:created xsi:type="dcterms:W3CDTF">2015-02-10T13:06:57Z</dcterms:created>
  <dcterms:modified xsi:type="dcterms:W3CDTF">2015-03-17T05:26:28Z</dcterms:modified>
</cp:coreProperties>
</file>