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pptx" ContentType="application/vnd.openxmlformats-officedocument.presentationml.presentation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256" r:id="rId2"/>
  </p:sldIdLst>
  <p:sldSz cx="9144000" cy="6858000" type="screen4x3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4380"/>
    <p:restoredTop sz="94660"/>
  </p:normalViewPr>
  <p:slideViewPr>
    <p:cSldViewPr>
      <p:cViewPr varScale="1">
        <p:scale>
          <a:sx n="66" d="100"/>
          <a:sy n="66" d="100"/>
        </p:scale>
        <p:origin x="-1554" y="-1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AFC7C4-C2FD-4BB8-84C5-9F60B068647B}" type="datetimeFigureOut">
              <a:rPr lang="ar-SA" smtClean="0"/>
              <a:t>17/06/36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E4FF83-96D8-4720-B50D-860FB6CC69F0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8515759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AFC7C4-C2FD-4BB8-84C5-9F60B068647B}" type="datetimeFigureOut">
              <a:rPr lang="ar-SA" smtClean="0"/>
              <a:t>17/06/36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E4FF83-96D8-4720-B50D-860FB6CC69F0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9948641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AFC7C4-C2FD-4BB8-84C5-9F60B068647B}" type="datetimeFigureOut">
              <a:rPr lang="ar-SA" smtClean="0"/>
              <a:t>17/06/36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E4FF83-96D8-4720-B50D-860FB6CC69F0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3579263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AFC7C4-C2FD-4BB8-84C5-9F60B068647B}" type="datetimeFigureOut">
              <a:rPr lang="ar-SA" smtClean="0"/>
              <a:t>17/06/36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E4FF83-96D8-4720-B50D-860FB6CC69F0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6881319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AFC7C4-C2FD-4BB8-84C5-9F60B068647B}" type="datetimeFigureOut">
              <a:rPr lang="ar-SA" smtClean="0"/>
              <a:t>17/06/36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E4FF83-96D8-4720-B50D-860FB6CC69F0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562306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AFC7C4-C2FD-4BB8-84C5-9F60B068647B}" type="datetimeFigureOut">
              <a:rPr lang="ar-SA" smtClean="0"/>
              <a:t>17/06/36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E4FF83-96D8-4720-B50D-860FB6CC69F0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985503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AFC7C4-C2FD-4BB8-84C5-9F60B068647B}" type="datetimeFigureOut">
              <a:rPr lang="ar-SA" smtClean="0"/>
              <a:t>17/06/36</a:t>
            </a:fld>
            <a:endParaRPr lang="ar-SA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E4FF83-96D8-4720-B50D-860FB6CC69F0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9021937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AFC7C4-C2FD-4BB8-84C5-9F60B068647B}" type="datetimeFigureOut">
              <a:rPr lang="ar-SA" smtClean="0"/>
              <a:t>17/06/36</a:t>
            </a:fld>
            <a:endParaRPr lang="ar-SA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E4FF83-96D8-4720-B50D-860FB6CC69F0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7259405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AFC7C4-C2FD-4BB8-84C5-9F60B068647B}" type="datetimeFigureOut">
              <a:rPr lang="ar-SA" smtClean="0"/>
              <a:t>17/06/36</a:t>
            </a:fld>
            <a:endParaRPr lang="ar-SA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E4FF83-96D8-4720-B50D-860FB6CC69F0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1562754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AFC7C4-C2FD-4BB8-84C5-9F60B068647B}" type="datetimeFigureOut">
              <a:rPr lang="ar-SA" smtClean="0"/>
              <a:t>17/06/36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E4FF83-96D8-4720-B50D-860FB6CC69F0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2547129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AFC7C4-C2FD-4BB8-84C5-9F60B068647B}" type="datetimeFigureOut">
              <a:rPr lang="ar-SA" smtClean="0"/>
              <a:t>17/06/36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E4FF83-96D8-4720-B50D-860FB6CC69F0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2210134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AFC7C4-C2FD-4BB8-84C5-9F60B068647B}" type="datetimeFigureOut">
              <a:rPr lang="ar-SA" smtClean="0"/>
              <a:t>17/06/36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E4FF83-96D8-4720-B50D-860FB6CC69F0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4720144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PowerPoint_Presentation1.pptx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ar-SA"/>
          </a:p>
        </p:txBody>
      </p:sp>
      <p:graphicFrame>
        <p:nvGraphicFramePr>
          <p:cNvPr id="5" name="كائن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75423379"/>
              </p:ext>
            </p:extLst>
          </p:nvPr>
        </p:nvGraphicFramePr>
        <p:xfrm>
          <a:off x="219075" y="188640"/>
          <a:ext cx="8705850" cy="6524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7" name="عرض تقديمي" r:id="rId3" imgW="4570603" imgH="3427427" progId="PowerPoint.Show.12">
                  <p:embed/>
                </p:oleObj>
              </mc:Choice>
              <mc:Fallback>
                <p:oleObj name="عرض تقديمي" r:id="rId3" imgW="4570603" imgH="3427427" progId="PowerPoint.Show.12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9075" y="188640"/>
                        <a:ext cx="8705850" cy="65246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294130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عرض على الشاشة (3:4)‏</PresentationFormat>
  <Paragraphs>0</Paragraphs>
  <Slides>1</Slides>
  <Notes>0</Notes>
  <HiddenSlides>0</HiddenSlides>
  <MMClips>0</MMClips>
  <ScaleCrop>false</ScaleCrop>
  <HeadingPairs>
    <vt:vector size="6" baseType="variant">
      <vt:variant>
        <vt:lpstr>نسق</vt:lpstr>
      </vt:variant>
      <vt:variant>
        <vt:i4>1</vt:i4>
      </vt:variant>
      <vt:variant>
        <vt:lpstr>خوادم OLE مضمنة</vt:lpstr>
      </vt:variant>
      <vt:variant>
        <vt:i4>1</vt:i4>
      </vt:variant>
      <vt:variant>
        <vt:lpstr>عناوين الشرائح</vt:lpstr>
      </vt:variant>
      <vt:variant>
        <vt:i4>1</vt:i4>
      </vt:variant>
    </vt:vector>
  </HeadingPairs>
  <TitlesOfParts>
    <vt:vector size="3" baseType="lpstr">
      <vt:lpstr>نسق Office</vt:lpstr>
      <vt:lpstr>Microsoft PowerPoint Presentation</vt:lpstr>
      <vt:lpstr>عرض تقديمي في PowerPoint</vt:lpstr>
    </vt:vector>
  </TitlesOfParts>
  <Company>AbdulMajeed Alutiwi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7</dc:creator>
  <cp:lastModifiedBy>7</cp:lastModifiedBy>
  <cp:revision>1</cp:revision>
  <dcterms:created xsi:type="dcterms:W3CDTF">2015-04-06T01:31:34Z</dcterms:created>
  <dcterms:modified xsi:type="dcterms:W3CDTF">2015-04-06T01:32:31Z</dcterms:modified>
</cp:coreProperties>
</file>