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87" r:id="rId1"/>
  </p:sldMasterIdLst>
  <p:notesMasterIdLst>
    <p:notesMasterId r:id="rId3"/>
  </p:notesMasterIdLst>
  <p:sldIdLst>
    <p:sldId id="332" r:id="rId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412" autoAdjust="0"/>
    <p:restoredTop sz="94671" autoAdjust="0"/>
  </p:normalViewPr>
  <p:slideViewPr>
    <p:cSldViewPr>
      <p:cViewPr>
        <p:scale>
          <a:sx n="72" d="100"/>
          <a:sy n="72" d="100"/>
        </p:scale>
        <p:origin x="-43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2DF785-FF53-4970-8842-E3E0848DE2C2}" type="datetimeFigureOut">
              <a:rPr lang="ar-SA"/>
              <a:pPr>
                <a:defRPr/>
              </a:pPr>
              <a:t>23/05/36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6BA9BB-7EE8-46B3-9E17-A8F3709E2A92}" type="slidenum">
              <a:rPr lang="ar-SA"/>
              <a:pPr>
                <a:defRPr/>
              </a:pPr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88925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150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20972A-3AA8-4FBE-90A7-8DDF810279F7}" type="slidenum">
              <a:rPr lang="ar-SA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20E-911B-4C41-B79F-8093BB9A809B}" type="datetimeFigureOut">
              <a:rPr lang="ar-SA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9339-4914-402A-B08A-A48A3254E76A}" type="slidenum">
              <a:rPr lang="ar-SA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96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19CC3-B312-4339-8E4D-2DAA2FBBB27F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B748C-61B1-409C-AC9C-F1793D691091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4690-516D-4561-92D2-ACDD830AEA42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6C5E-39A1-46CA-B23B-21994BF056A6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7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AAF6-95D7-49A7-9B01-129E4F247958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DD8B3-0287-4429-8949-605641DB8146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46A87-B42F-4BD8-A1E0-10D5F1CBE691}" type="datetimeFigureOut">
              <a:rPr lang="ar-SA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0D29-1E53-4F2F-9B13-DF6B57B926F2}" type="slidenum">
              <a:rPr lang="ar-SA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37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A77-3585-4F07-8063-6D72CE4CF9A2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90A78-F57C-45D1-9F5D-F100C6D98D31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2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41C0-DF68-46D6-81E8-EF0340EDA5F2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94FF-206F-4AB7-87AC-17B22A1BFF6D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8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A81F-D58F-4CF8-A609-038298D943B9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A4DA-ADCA-4C42-92AE-63E84C7892FE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7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E59B-257E-43B2-8791-06430FC89052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00099-B0C5-4375-8947-EB5BA2DE36E0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7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D8BC-5DAD-4C07-9227-8EAA72361EEB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46CA-C149-455B-8BB6-55FE29E3D5A1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4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5F83-07C8-40C1-9464-8EAAFBE088F4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AAB89-AD67-4D3B-B826-4DB55DDC1B61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39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AE6989A-43DE-4227-AD5E-D41A45C1DA41}" type="datetimeFigureOut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23/05/36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190FBA1-36B0-4825-B62A-CA67ABDD5B8A}" type="slidenum">
              <a:rPr lang="ar-SA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442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4067944" y="3429000"/>
            <a:ext cx="2376264" cy="5760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F6FC6"/>
                </a:solidFill>
                <a:latin typeface="Simplified Arabic" pitchFamily="18" charset="-78"/>
                <a:cs typeface="Traditional Arabic"/>
              </a:rPr>
              <a:t>التعليم النقال</a:t>
            </a:r>
            <a:endParaRPr lang="ar-SA" sz="16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475656" y="4784510"/>
            <a:ext cx="2376264" cy="5166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F6FC6"/>
                </a:solidFill>
                <a:latin typeface="Simplified Arabic" pitchFamily="18" charset="-78"/>
                <a:cs typeface="Traditional Arabic"/>
              </a:rPr>
              <a:t>الرحلات المعرفية </a:t>
            </a:r>
            <a:endParaRPr lang="ar-SA" sz="1600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499992" y="4797152"/>
            <a:ext cx="2376264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F6FC6"/>
                </a:solidFill>
                <a:latin typeface="Simplified Arabic" pitchFamily="18" charset="-78"/>
                <a:cs typeface="Traditional Arabic"/>
              </a:rPr>
              <a:t>السبورة الذكية </a:t>
            </a: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187624" y="3429000"/>
            <a:ext cx="2376264" cy="52637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F6FC6"/>
                </a:solidFill>
                <a:latin typeface="Simplified Arabic" pitchFamily="18" charset="-78"/>
                <a:cs typeface="Traditional Arabic"/>
              </a:rPr>
              <a:t>البود كاست </a:t>
            </a:r>
            <a:endParaRPr lang="ar-SA" sz="16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915816" y="4149080"/>
            <a:ext cx="2376264" cy="5372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F6FC6"/>
                </a:solidFill>
                <a:latin typeface="Simplified Arabic" pitchFamily="18" charset="-78"/>
                <a:cs typeface="Traditional Arabic"/>
              </a:rPr>
              <a:t>المدونات</a:t>
            </a:r>
            <a:endParaRPr lang="ar-SA" sz="1600" b="1" dirty="0"/>
          </a:p>
        </p:txBody>
      </p:sp>
      <p:sp>
        <p:nvSpPr>
          <p:cNvPr id="11" name="مربع نص 6"/>
          <p:cNvSpPr txBox="1">
            <a:spLocks noChangeArrowheads="1"/>
          </p:cNvSpPr>
          <p:nvPr/>
        </p:nvSpPr>
        <p:spPr bwMode="auto">
          <a:xfrm>
            <a:off x="35496" y="2577098"/>
            <a:ext cx="9090592" cy="769441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>
            <a:reflection blurRad="6350" stA="50000" endA="300" endPos="90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4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نماذج لمستحدثات مصادر التعلم الإلكترونية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5496" y="6165304"/>
            <a:ext cx="4320480" cy="664685"/>
          </a:xfrm>
          <a:prstGeom prst="roundRect">
            <a:avLst/>
          </a:prstGeom>
          <a:solidFill>
            <a:srgbClr val="33CC3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00000"/>
                </a:solidFill>
                <a:latin typeface="Simplified Arabic" pitchFamily="18" charset="-78"/>
                <a:cs typeface="DecoType Naskh Swashes" pitchFamily="2" charset="-78"/>
              </a:rPr>
              <a:t>د. ظافر بن أحمد القرني – جامعة المجمعة</a:t>
            </a:r>
            <a:endParaRPr lang="ar-SA" dirty="0">
              <a:solidFill>
                <a:srgbClr val="C00000"/>
              </a:solidFill>
              <a:cs typeface="DecoType Naskh Swashes" pitchFamily="2" charset="-78"/>
            </a:endParaRPr>
          </a:p>
        </p:txBody>
      </p:sp>
      <p:sp>
        <p:nvSpPr>
          <p:cNvPr id="13" name="مربع نص 6"/>
          <p:cNvSpPr txBox="1">
            <a:spLocks noChangeArrowheads="1"/>
          </p:cNvSpPr>
          <p:nvPr/>
        </p:nvSpPr>
        <p:spPr bwMode="auto">
          <a:xfrm>
            <a:off x="6012160" y="-27384"/>
            <a:ext cx="3115600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المملكة العربية السعودية</a:t>
            </a:r>
          </a:p>
        </p:txBody>
      </p:sp>
      <p:sp>
        <p:nvSpPr>
          <p:cNvPr id="14" name="مربع نص 6"/>
          <p:cNvSpPr txBox="1">
            <a:spLocks noChangeArrowheads="1"/>
          </p:cNvSpPr>
          <p:nvPr/>
        </p:nvSpPr>
        <p:spPr bwMode="auto">
          <a:xfrm>
            <a:off x="6012160" y="476672"/>
            <a:ext cx="3115600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وزارة التعليم</a:t>
            </a:r>
          </a:p>
        </p:txBody>
      </p:sp>
      <p:sp>
        <p:nvSpPr>
          <p:cNvPr id="15" name="مربع نص 6"/>
          <p:cNvSpPr txBox="1">
            <a:spLocks noChangeArrowheads="1"/>
          </p:cNvSpPr>
          <p:nvPr/>
        </p:nvSpPr>
        <p:spPr bwMode="auto">
          <a:xfrm>
            <a:off x="6010488" y="980728"/>
            <a:ext cx="3115600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جامعة المجمعة</a:t>
            </a:r>
          </a:p>
        </p:txBody>
      </p:sp>
      <p:sp>
        <p:nvSpPr>
          <p:cNvPr id="16" name="مربع نص 6"/>
          <p:cNvSpPr txBox="1">
            <a:spLocks noChangeArrowheads="1"/>
          </p:cNvSpPr>
          <p:nvPr/>
        </p:nvSpPr>
        <p:spPr bwMode="auto">
          <a:xfrm>
            <a:off x="6015161" y="1484784"/>
            <a:ext cx="3115600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كلية التربية بالزلفي</a:t>
            </a:r>
          </a:p>
        </p:txBody>
      </p:sp>
      <p:sp>
        <p:nvSpPr>
          <p:cNvPr id="17" name="مربع نص 6"/>
          <p:cNvSpPr txBox="1">
            <a:spLocks noChangeArrowheads="1"/>
          </p:cNvSpPr>
          <p:nvPr/>
        </p:nvSpPr>
        <p:spPr bwMode="auto">
          <a:xfrm>
            <a:off x="6010488" y="1988840"/>
            <a:ext cx="3115600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قسم العلوم التربوية</a:t>
            </a:r>
          </a:p>
        </p:txBody>
      </p:sp>
      <p:pic>
        <p:nvPicPr>
          <p:cNvPr id="18" name="Picture 4" descr="C:\Users\Toshiba\Desktop\صور للتقنية\new-medi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83032" cy="25120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pic>
        <p:nvPicPr>
          <p:cNvPr id="1026" name="Picture 2" descr="C:\Users\zaferamg\Pictures\جامعة المجمعة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080" y="-27384"/>
            <a:ext cx="2590616" cy="253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1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37</Words>
  <Application>Microsoft Office PowerPoint</Application>
  <PresentationFormat>عرض على الشاشة (3:4)‏</PresentationFormat>
  <Paragraphs>13</Paragraphs>
  <Slides>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1_تدفق</vt:lpstr>
      <vt:lpstr>عرض تقديمي في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Toshiba</dc:creator>
  <cp:lastModifiedBy>zaferamg</cp:lastModifiedBy>
  <cp:revision>317</cp:revision>
  <dcterms:created xsi:type="dcterms:W3CDTF">2009-10-18T16:04:20Z</dcterms:created>
  <dcterms:modified xsi:type="dcterms:W3CDTF">2015-03-13T05:35:03Z</dcterms:modified>
</cp:coreProperties>
</file>