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E21DCA1-1BA9-4F3B-BC98-AAF46E645E2D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7CB19EA-1907-413F-B76A-0E8C7E7111D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/>
              <a:t>كلية التربية بالزلفي تقيم دورة بعنوان ( استخدام مستندات جوجل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i="1" dirty="0"/>
              <a:t>أقامت كلية التربية بالزلفي دورة بعنوان ( استخدام مستندات جوجل ) وذلك  يوم الثلاثاء الموافق ١٠ / ٢ / ١٤٣٦</a:t>
            </a:r>
            <a:r>
              <a:rPr lang="en-US" i="1" dirty="0"/>
              <a:t> .  </a:t>
            </a:r>
            <a:r>
              <a:rPr lang="ar-SA" i="1" dirty="0"/>
              <a:t>قدمها </a:t>
            </a:r>
            <a:r>
              <a:rPr lang="ar-SA" i="1" dirty="0" err="1"/>
              <a:t>د.عبدالكريم</a:t>
            </a:r>
            <a:r>
              <a:rPr lang="ar-SA" i="1" dirty="0"/>
              <a:t> بن ساجي الحربي</a:t>
            </a:r>
            <a:r>
              <a:rPr lang="en-US" i="1" dirty="0"/>
              <a:t>  </a:t>
            </a:r>
            <a:r>
              <a:rPr lang="ar-SA" i="1" dirty="0"/>
              <a:t>و هدفت الدورة إلى إعطاء نبذة عن استخدام مستندات جوجل لنشر </a:t>
            </a:r>
            <a:r>
              <a:rPr lang="ar-SA" i="1" dirty="0" err="1"/>
              <a:t>الإستفتاءات</a:t>
            </a:r>
            <a:r>
              <a:rPr lang="ar-SA" i="1" dirty="0"/>
              <a:t> و حفظ الملفات . ولاقى محتوى الدورة استحسان الحضور من أعضاء هيئة التدريس في الكلية</a:t>
            </a:r>
            <a:r>
              <a:rPr lang="en-US" i="1" dirty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1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945957"/>
            <a:ext cx="5274310" cy="2966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4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27f9c5cfde6b44ada689d6ca8701814a2403b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2015-03-27T04:55:34Z</dcterms:created>
  <dcterms:modified xsi:type="dcterms:W3CDTF">2015-03-27T04:56:26Z</dcterms:modified>
</cp:coreProperties>
</file>