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3BC6D3B-5D70-4505-AC9E-EF739860B9A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3BC6D3B-5D70-4505-AC9E-EF739860B9A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3BC6D3B-5D70-4505-AC9E-EF739860B9A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3BC6D3B-5D70-4505-AC9E-EF739860B9A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4E97D17-71A8-47A6-B888-D62F03F2D7F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3BC6D3B-5D70-4505-AC9E-EF739860B9A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E97D17-71A8-47A6-B888-D62F03F2D7F1}"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3BC6D3B-5D70-4505-AC9E-EF739860B9A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476672"/>
            <a:ext cx="8229600" cy="6081539"/>
          </a:xfrm>
        </p:spPr>
        <p:txBody>
          <a:bodyPr>
            <a:normAutofit fontScale="55000" lnSpcReduction="20000"/>
          </a:bodyPr>
          <a:lstStyle/>
          <a:p>
            <a:r>
              <a:rPr lang="ar-SA" b="1" dirty="0"/>
              <a:t>كلية التربية بالزلفي تقيم محاضرة عن تعزيز الأمن الفكري</a:t>
            </a:r>
            <a:endParaRPr lang="en-US" dirty="0"/>
          </a:p>
          <a:p>
            <a:r>
              <a:rPr lang="ar-SA" b="1" dirty="0"/>
              <a:t> بناءً على توجيهات معالي مدير الجامعة بضرورة توجيه الطلاب والطالبات الوجهة الصحيحة التي تبني فكرهم،  وتنير بصيرتهم نحو ما يدور حولهم من أحداث وفتن، وتفاعلاً مع الحملة الوطنية لتعزيز الأمن الفكري تحت شعار ( توحيد وجماعة)، وضعت الكلية خطة شاملة تتضمن عدة برامج، ومن ضمنها إقامة محاضرة في مصلى مجمع الكليات بالزلفي لفضيلة الشيخ </a:t>
            </a:r>
            <a:r>
              <a:rPr lang="ar-SA" b="1" dirty="0" err="1"/>
              <a:t>أ.د.عبدالله</a:t>
            </a:r>
            <a:r>
              <a:rPr lang="ar-SA" b="1" dirty="0"/>
              <a:t> الطيار  - عضو هيئة التدريس في الكلية- حضرها عدد من الطلاب والموظفين وأعضاء هيئة التدريس .</a:t>
            </a:r>
            <a:endParaRPr lang="en-US" dirty="0"/>
          </a:p>
          <a:p>
            <a:r>
              <a:rPr lang="ar-SA" b="1" dirty="0"/>
              <a:t>    تطرق المحاضر للغاية من خلق الإنسان، ثم أشار إلى نعمة الأمن وما تنعم به المملكة العربية السعودية بفضل الله جل وعلا، ثم بفضل قيادتها، وهذه النعمة العظيمة جعلت الكثير من الأعداء يحسدونها ويتربصون بها الدوائر.</a:t>
            </a:r>
            <a:endParaRPr lang="en-US" dirty="0"/>
          </a:p>
          <a:p>
            <a:r>
              <a:rPr lang="ar-SA" b="1" dirty="0"/>
              <a:t>   ثم أشار إلى عجز الأعداء عن خلخلة الصف ولجوئهم إلى تسميم أفكار الشباب بالفكر الضال ــ فكر التكفير والإرهاب ــ حتى وصل الحال ببعضهم أن يكفر أقرب الناس إليه.</a:t>
            </a:r>
            <a:endParaRPr lang="en-US" dirty="0"/>
          </a:p>
          <a:p>
            <a:r>
              <a:rPr lang="ar-SA" b="1" dirty="0"/>
              <a:t>   ثم تعرض لبعض الجماعات الموجودة في الساحة وبيَّن ضلالهم واستحلالهم للدماء والأموال، وأكد على الوقوف في وجههم بكل الوسائل المتاحة.</a:t>
            </a:r>
            <a:endParaRPr lang="en-US" dirty="0"/>
          </a:p>
          <a:p>
            <a:r>
              <a:rPr lang="ar-SA" b="1" dirty="0"/>
              <a:t>   ثم أشار إلى الشائعات وأثرها على الأفراد والمجتمعات، ولاسيما عبر التواصل الاجتماعي، وأنه ينبغي الوقوف في وجهها، وتحصين الشباب عنها. </a:t>
            </a:r>
            <a:endParaRPr lang="en-US" dirty="0"/>
          </a:p>
          <a:p>
            <a:r>
              <a:rPr lang="ar-SA" b="1" dirty="0"/>
              <a:t>   ثم أشار إلى أن أهم الأمور التي تقضي على ذلك التفاف الرعية حول الراعي، واجتماع الناس وتوحدهم، وحفاظهم على مكتسبات الوطن.</a:t>
            </a:r>
            <a:endParaRPr lang="en-US" dirty="0"/>
          </a:p>
          <a:p>
            <a:r>
              <a:rPr lang="ar-SA" b="1" dirty="0"/>
              <a:t>   وبيَّن المحاضر أنه لا دين إلا بجماعة، ولا جماعة إلا بإمامة، ولا إمامة إلا بطاعة، وأن كل مواطن ومقيم لهم دور فاعل في محاربة هذه الأفكار وذلك بنبذها وبيان خطورتها، والمحافظة على نعمة الأمن التي ينعمون بها. </a:t>
            </a:r>
            <a:endParaRPr lang="en-US" dirty="0"/>
          </a:p>
          <a:p>
            <a:r>
              <a:rPr lang="ar-SA" b="1" dirty="0"/>
              <a:t>   وبعد ذلك تطرق إلى الأحداث الجارية، وأشار إلى ما أدت إليه الفرقة والتمزق في بعض دول الجوار وفقدانهم نعمة الأمن، ورغد العيش.</a:t>
            </a:r>
            <a:endParaRPr lang="en-US" dirty="0"/>
          </a:p>
          <a:p>
            <a:r>
              <a:rPr lang="ar-SA" b="1" dirty="0"/>
              <a:t>   وختم محاضرته بالدعاء لهذه البلاد وقيادتها وعلمائها وشعبها بأن يديم الله عليهم نعمة الأمن والأمان، وأن يحفظ هذه البلاد من كيد الكائدين وعدوان المعتدين</a:t>
            </a:r>
            <a:endParaRPr lang="ar-SA" dirty="0"/>
          </a:p>
        </p:txBody>
      </p:sp>
    </p:spTree>
    <p:extLst>
      <p:ext uri="{BB962C8B-B14F-4D97-AF65-F5344CB8AC3E}">
        <p14:creationId xmlns:p14="http://schemas.microsoft.com/office/powerpoint/2010/main" val="571039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4845" y="1670367"/>
            <a:ext cx="5274310" cy="3517265"/>
          </a:xfrm>
          <a:prstGeom prst="rect">
            <a:avLst/>
          </a:prstGeom>
          <a:noFill/>
          <a:ln>
            <a:noFill/>
          </a:ln>
        </p:spPr>
      </p:pic>
    </p:spTree>
    <p:extLst>
      <p:ext uri="{BB962C8B-B14F-4D97-AF65-F5344CB8AC3E}">
        <p14:creationId xmlns:p14="http://schemas.microsoft.com/office/powerpoint/2010/main" val="2527643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9</Words>
  <Application>Microsoft Office PowerPoint</Application>
  <PresentationFormat>عرض على الشاشة (3:4)‏</PresentationFormat>
  <Paragraphs>10</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2015-04-01T07:01:35Z</dcterms:created>
  <dcterms:modified xsi:type="dcterms:W3CDTF">2015-04-01T07:02:17Z</dcterms:modified>
</cp:coreProperties>
</file>