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998CEE1-6C80-499A-B465-52801086637A}"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A9BEDBD-2D77-440A-B54C-861D98AAEDF5}"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998CEE1-6C80-499A-B465-52801086637A}"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998CEE1-6C80-499A-B465-52801086637A}"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998CEE1-6C80-499A-B465-52801086637A}"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998CEE1-6C80-499A-B465-52801086637A}"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998CEE1-6C80-499A-B465-52801086637A}"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A9BEDBD-2D77-440A-B54C-861D98AAEDF5}"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998CEE1-6C80-499A-B465-52801086637A}"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998CEE1-6C80-499A-B465-52801086637A}"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8CEE1-6C80-499A-B465-52801086637A}"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998CEE1-6C80-499A-B465-52801086637A}"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BA9BEDBD-2D77-440A-B54C-861D98AAEDF5}"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998CEE1-6C80-499A-B465-52801086637A}"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BA9BEDBD-2D77-440A-B54C-861D98AAEDF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998CEE1-6C80-499A-B465-52801086637A}"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A9BEDBD-2D77-440A-B54C-861D98AAEDF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620688"/>
            <a:ext cx="8229600" cy="5505475"/>
          </a:xfrm>
        </p:spPr>
        <p:txBody>
          <a:bodyPr>
            <a:normAutofit/>
          </a:bodyPr>
          <a:lstStyle/>
          <a:p>
            <a:r>
              <a:rPr lang="ar-SA" b="1" dirty="0"/>
              <a:t>مشاركة الطلاب والطالبات في نشاطات الكلية ( إعداد تصاميم </a:t>
            </a:r>
            <a:r>
              <a:rPr lang="ar-SA" b="1" dirty="0" err="1"/>
              <a:t>اللبنرات</a:t>
            </a:r>
            <a:r>
              <a:rPr lang="ar-SA" b="1" dirty="0"/>
              <a:t> </a:t>
            </a:r>
            <a:r>
              <a:rPr lang="en-US" b="1" dirty="0"/>
              <a:t>(</a:t>
            </a:r>
            <a:endParaRPr lang="en-US" dirty="0"/>
          </a:p>
          <a:p>
            <a:r>
              <a:rPr lang="ar-SA" b="1" dirty="0"/>
              <a:t> حيث أن وحدة الأنشطة الطلابية تسعى جاهدةً لتفعيل دور الطلاب والطالبات في نشاطات الكلية وإبراز مواهبهم والعمل على تطويرها ودعمهم الدعم الكامل الذي يحفزهم للعمل المتواصل من أجل الرقي بكليتهم ومجتمعهم , فقد انتهجت وحدة الأنشطة الطلابية منهجاً جديداً من شأنه أن يحقق ذلك , ألا وهو المشاركة في تصميم </a:t>
            </a:r>
            <a:r>
              <a:rPr lang="ar-SA" b="1" dirty="0" err="1"/>
              <a:t>البنرات</a:t>
            </a:r>
            <a:r>
              <a:rPr lang="ar-SA" b="1" dirty="0"/>
              <a:t> الدعائية لمختلف مناشط الكلية , وقد تم ذلك من خلال مشاركة الطالبة / سمية المنصور من قسم الحاسب الآلي في تصميم </a:t>
            </a:r>
            <a:r>
              <a:rPr lang="ar-SA" b="1" dirty="0" err="1"/>
              <a:t>بنرين</a:t>
            </a:r>
            <a:r>
              <a:rPr lang="ar-SA" b="1" dirty="0"/>
              <a:t> للكلية .</a:t>
            </a:r>
            <a:endParaRPr lang="en-US" dirty="0"/>
          </a:p>
          <a:p>
            <a:r>
              <a:rPr lang="ar-SA" b="1" dirty="0"/>
              <a:t>ووحدة الأنشطة الطلابية إذ تعلن ذلك , تشكر الطالبة سمية على مجهودها في دعم نشاطات الكلية , ونتمنى من جميع الطلاب والطالبات أن يحذوا حذوها .</a:t>
            </a:r>
            <a:endParaRPr lang="en-US" dirty="0"/>
          </a:p>
          <a:p>
            <a:pPr marL="0" indent="0">
              <a:buNone/>
            </a:pPr>
            <a:endParaRPr lang="ar-SA" dirty="0"/>
          </a:p>
        </p:txBody>
      </p:sp>
    </p:spTree>
    <p:extLst>
      <p:ext uri="{BB962C8B-B14F-4D97-AF65-F5344CB8AC3E}">
        <p14:creationId xmlns:p14="http://schemas.microsoft.com/office/powerpoint/2010/main" val="2313385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3702833" y="908720"/>
            <a:ext cx="2559546" cy="4670475"/>
          </a:xfrm>
          <a:prstGeom prst="rect">
            <a:avLst/>
          </a:prstGeom>
          <a:noFill/>
          <a:ln>
            <a:noFill/>
          </a:ln>
        </p:spPr>
      </p:pic>
    </p:spTree>
    <p:extLst>
      <p:ext uri="{BB962C8B-B14F-4D97-AF65-F5344CB8AC3E}">
        <p14:creationId xmlns:p14="http://schemas.microsoft.com/office/powerpoint/2010/main" val="24995659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11</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2015-04-01T05:50:27Z</dcterms:created>
  <dcterms:modified xsi:type="dcterms:W3CDTF">2015-04-01T05:51:17Z</dcterms:modified>
</cp:coreProperties>
</file>