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9F76A-C196-421A-9375-D334481D387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834B76-E7BD-439D-BC7B-49C9CB790ED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323528" y="764704"/>
            <a:ext cx="8316416" cy="5792788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كلية التربية بالزلفي تقيم برنامج المخدرات خطورة أمنية ومجتمعية .</a:t>
            </a:r>
            <a:endParaRPr lang="en-US" dirty="0"/>
          </a:p>
          <a:p>
            <a:r>
              <a:rPr lang="ar-SA" b="1" dirty="0"/>
              <a:t>حرصا من الكلية على نشر ثقافة الوعي بخطورة هذه الآفة نظمت أمانة نشاط الطالبات بالتعاون مع المديرية العامة لمكافحة المخدرات بالرياض برنامج المخدرات خطورة أمنية ومجتمعية حيث القت </a:t>
            </a:r>
            <a:r>
              <a:rPr lang="ar-SA" b="1" dirty="0" err="1"/>
              <a:t>الاستاذة</a:t>
            </a:r>
            <a:r>
              <a:rPr lang="ar-SA" b="1" dirty="0"/>
              <a:t> فوزية الشهري ندوة بعنوان المخدرات </a:t>
            </a:r>
            <a:r>
              <a:rPr lang="ar-SA" b="1" dirty="0" err="1"/>
              <a:t>انواعها</a:t>
            </a:r>
            <a:r>
              <a:rPr lang="ar-SA" b="1" dirty="0"/>
              <a:t> </a:t>
            </a:r>
            <a:r>
              <a:rPr lang="ar-SA" b="1" dirty="0" err="1"/>
              <a:t>واضرارها</a:t>
            </a:r>
            <a:r>
              <a:rPr lang="ar-SA" b="1" dirty="0"/>
              <a:t> كما صحب تلك </a:t>
            </a:r>
            <a:r>
              <a:rPr lang="ar-SA" b="1" dirty="0" err="1"/>
              <a:t>الندوه</a:t>
            </a:r>
            <a:r>
              <a:rPr lang="ar-SA" b="1" dirty="0"/>
              <a:t> معرض يشمل </a:t>
            </a:r>
            <a:r>
              <a:rPr lang="ar-SA" b="1" dirty="0" err="1"/>
              <a:t>بنرات</a:t>
            </a:r>
            <a:r>
              <a:rPr lang="ar-SA" b="1" dirty="0"/>
              <a:t> عن </a:t>
            </a:r>
            <a:r>
              <a:rPr lang="ar-SA" b="1" dirty="0" err="1"/>
              <a:t>اضرار</a:t>
            </a:r>
            <a:r>
              <a:rPr lang="ar-SA" b="1" dirty="0"/>
              <a:t> المخدرات </a:t>
            </a:r>
            <a:r>
              <a:rPr lang="ar-SA" b="1" dirty="0" err="1"/>
              <a:t>وبروشورات</a:t>
            </a:r>
            <a:r>
              <a:rPr lang="ar-SA" b="1" dirty="0"/>
              <a:t> توعوية  وبعض </a:t>
            </a:r>
            <a:r>
              <a:rPr lang="ar-SA" b="1" dirty="0" err="1"/>
              <a:t>الادوات</a:t>
            </a:r>
            <a:r>
              <a:rPr lang="ar-SA" b="1" dirty="0"/>
              <a:t> التي يمكن التهريب من خلالها , وعرض عينات لبعض </a:t>
            </a:r>
            <a:r>
              <a:rPr lang="ar-SA" b="1" dirty="0" err="1"/>
              <a:t>انواع</a:t>
            </a:r>
            <a:r>
              <a:rPr lang="ar-SA" b="1" dirty="0"/>
              <a:t> المخدرات</a:t>
            </a:r>
            <a:endParaRPr lang="en-US" dirty="0"/>
          </a:p>
          <a:p>
            <a:r>
              <a:rPr lang="ar-SA" b="1" dirty="0"/>
              <a:t>اذا تعتبر هذه البرنامج من اهم البرامج التوعية التي يجب تنشيطها باستمرار للحفاظ على </a:t>
            </a:r>
            <a:r>
              <a:rPr lang="ar-SA" b="1" dirty="0" err="1"/>
              <a:t>النشئ</a:t>
            </a:r>
            <a:r>
              <a:rPr lang="ar-SA" b="1" dirty="0"/>
              <a:t> وتوعيته بخطورة </a:t>
            </a:r>
            <a:r>
              <a:rPr lang="ar-SA" b="1" dirty="0" err="1"/>
              <a:t>هذة</a:t>
            </a:r>
            <a:r>
              <a:rPr lang="ar-SA" b="1" dirty="0"/>
              <a:t> الآفة ..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791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36712"/>
            <a:ext cx="6453579" cy="5146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58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2015-04-01T06:26:29Z</dcterms:created>
  <dcterms:modified xsi:type="dcterms:W3CDTF">2015-04-01T06:27:24Z</dcterms:modified>
</cp:coreProperties>
</file>