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146A25-6CA5-4D4D-A139-19A3AB218620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0303413-A4DB-497B-AC8B-3C40BF76743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dirty="0"/>
              <a:t>مشاركة الكلية في أسبوع التوعية بصحة الفم والأسنان </a:t>
            </a:r>
            <a:endParaRPr lang="en-US" dirty="0"/>
          </a:p>
          <a:p>
            <a:r>
              <a:rPr lang="ar-SA" b="1" dirty="0"/>
              <a:t>في يوم الثلاثاء الموافق 11/1/</a:t>
            </a:r>
            <a:r>
              <a:rPr lang="ar-SA" b="1" dirty="0" err="1"/>
              <a:t>1433ه</a:t>
            </a:r>
            <a:r>
              <a:rPr lang="ar-SA" b="1" dirty="0"/>
              <a:t>ـ  الموافق </a:t>
            </a:r>
            <a:r>
              <a:rPr lang="ar-SA" b="1" dirty="0" err="1"/>
              <a:t>لليومالرابع</a:t>
            </a:r>
            <a:r>
              <a:rPr lang="ar-SA" b="1" dirty="0"/>
              <a:t> من فعاليات أسبوع التوعية بصحة الفم والأسنان  والذي تنظمه كلية التربية بالزلفي ممثلة في أمانة النشاط الطلابي كانت زيارة لمستشفى الزلفي العام , حيث رافقت أمينة النشاط الطلابي ساره عبد الله الصبيح ومشرفة قسم الاقتصاد المنزلي :د/منال </a:t>
            </a:r>
            <a:r>
              <a:rPr lang="ar-SA" b="1" dirty="0" err="1"/>
              <a:t>جويده</a:t>
            </a:r>
            <a:r>
              <a:rPr lang="ar-SA" b="1" dirty="0"/>
              <a:t> خمس عشرة طالبة من قسم الاقتصاد المنزلي</a:t>
            </a:r>
            <a:r>
              <a:rPr lang="en-US" b="1" dirty="0"/>
              <a:t> .</a:t>
            </a:r>
            <a:endParaRPr lang="en-US" dirty="0"/>
          </a:p>
          <a:p>
            <a:r>
              <a:rPr lang="en-US" b="1" dirty="0"/>
              <a:t> </a:t>
            </a:r>
            <a:r>
              <a:rPr lang="ar-SA" b="1" dirty="0"/>
              <a:t>كانت الزيارة في الساعة التاسعة صباحاً , تم استقبال الطالبات من قبل منسوبات مستشفى الزلفي ورحبن بالطالبات</a:t>
            </a:r>
            <a:r>
              <a:rPr lang="en-US" b="1" dirty="0"/>
              <a:t> .</a:t>
            </a:r>
            <a:endParaRPr lang="en-US" dirty="0"/>
          </a:p>
          <a:p>
            <a:r>
              <a:rPr lang="en-US" b="1" dirty="0"/>
              <a:t> </a:t>
            </a:r>
            <a:r>
              <a:rPr lang="ar-SA" b="1" dirty="0"/>
              <a:t>ثم توجهن للدور الأول بالمستشفى حتى وصلنا لغرف الأطفال المنومين الذين فرحوا بقدومنا مع الهدايا، مما أدخل البهجة و السرور عليهم و حتى على مرافقيهم، خاصة والدات المرضى الأطفال اللاتي قدمن لنا الشكر على الزيارة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وخلال الزيارة شاهدت الطالبات الحضانة وتم تعريفهم بالأجهزة الموجودة فيها وكيفية العناية بالأطفال حديثي الولادة</a:t>
            </a:r>
            <a:r>
              <a:rPr lang="en-US" b="1" dirty="0"/>
              <a:t>.  </a:t>
            </a:r>
            <a:endParaRPr lang="en-US" dirty="0"/>
          </a:p>
          <a:p>
            <a:r>
              <a:rPr lang="ar-SA" b="1" dirty="0"/>
              <a:t>وتعرفت الطالبات على الغذاء الصحي الذي يقدم للمرضى وفقا لحالتهم المرضية وذلك بوقفة كانت في قسم التغذية</a:t>
            </a:r>
            <a:r>
              <a:rPr lang="en-US" b="1" dirty="0"/>
              <a:t>.</a:t>
            </a:r>
            <a:endParaRPr lang="en-US" dirty="0"/>
          </a:p>
          <a:p>
            <a:r>
              <a:rPr lang="ar-SA" b="1" dirty="0"/>
              <a:t>وهنا انتهت زيارة طالبات كلية التربية لمستشفى الزلفي العام وغادرن المستشفى في تمام الساعة العاشرة والنصف</a:t>
            </a:r>
            <a:r>
              <a:rPr lang="en-US" b="1" dirty="0"/>
              <a:t>.</a:t>
            </a:r>
            <a:endParaRPr lang="en-US" dirty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9880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DSC0043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642" y="114300"/>
            <a:ext cx="4958715" cy="662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168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13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2015-03-30T06:45:12Z</dcterms:created>
  <dcterms:modified xsi:type="dcterms:W3CDTF">2015-03-30T06:47:02Z</dcterms:modified>
</cp:coreProperties>
</file>