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4CE0D41E-ADAC-48FE-9300-5CB2CBC6A2D6}" type="datetimeFigureOut">
              <a:rPr lang="ar-SA" smtClean="0"/>
              <a:t>10/06/36</a:t>
            </a:fld>
            <a:endParaRPr lang="ar-SA"/>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ar-SA"/>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08E6159B-4E1C-4982-84B1-49FB865394AF}" type="slidenum">
              <a:rPr lang="ar-SA" smtClean="0"/>
              <a:t>‹#›</a:t>
            </a:fld>
            <a:endParaRPr lang="ar-SA"/>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4CE0D41E-ADAC-48FE-9300-5CB2CBC6A2D6}" type="datetimeFigureOut">
              <a:rPr lang="ar-SA" smtClean="0"/>
              <a:t>10/06/36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8E6159B-4E1C-4982-84B1-49FB865394AF}"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4CE0D41E-ADAC-48FE-9300-5CB2CBC6A2D6}" type="datetimeFigureOut">
              <a:rPr lang="ar-SA" smtClean="0"/>
              <a:t>10/06/36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8E6159B-4E1C-4982-84B1-49FB865394AF}"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CE0D41E-ADAC-48FE-9300-5CB2CBC6A2D6}" type="datetimeFigureOut">
              <a:rPr lang="ar-SA" smtClean="0"/>
              <a:t>10/06/36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8E6159B-4E1C-4982-84B1-49FB865394AF}"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4CE0D41E-ADAC-48FE-9300-5CB2CBC6A2D6}" type="datetimeFigureOut">
              <a:rPr lang="ar-SA" smtClean="0"/>
              <a:t>10/06/36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8E6159B-4E1C-4982-84B1-49FB865394AF}"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5" name="Date Placeholder 4"/>
          <p:cNvSpPr>
            <a:spLocks noGrp="1"/>
          </p:cNvSpPr>
          <p:nvPr>
            <p:ph type="dt" sz="half" idx="10"/>
          </p:nvPr>
        </p:nvSpPr>
        <p:spPr/>
        <p:txBody>
          <a:bodyPr/>
          <a:lstStyle/>
          <a:p>
            <a:fld id="{4CE0D41E-ADAC-48FE-9300-5CB2CBC6A2D6}" type="datetimeFigureOut">
              <a:rPr lang="ar-SA" smtClean="0"/>
              <a:t>10/06/36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8E6159B-4E1C-4982-84B1-49FB865394AF}" type="slidenum">
              <a:rPr lang="ar-SA" smtClean="0"/>
              <a:t>‹#›</a:t>
            </a:fld>
            <a:endParaRPr lang="ar-SA"/>
          </a:p>
        </p:txBody>
      </p:sp>
      <p:sp>
        <p:nvSpPr>
          <p:cNvPr id="9" name="Content Placeholder 8"/>
          <p:cNvSpPr>
            <a:spLocks noGrp="1"/>
          </p:cNvSpPr>
          <p:nvPr>
            <p:ph sz="quarter" idx="13"/>
          </p:nvPr>
        </p:nvSpPr>
        <p:spPr>
          <a:xfrm>
            <a:off x="1042416" y="2313432"/>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4CE0D41E-ADAC-48FE-9300-5CB2CBC6A2D6}" type="datetimeFigureOut">
              <a:rPr lang="ar-SA" smtClean="0"/>
              <a:t>10/06/36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8E6159B-4E1C-4982-84B1-49FB865394AF}"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4CE0D41E-ADAC-48FE-9300-5CB2CBC6A2D6}" type="datetimeFigureOut">
              <a:rPr lang="ar-SA" smtClean="0"/>
              <a:t>10/06/36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8E6159B-4E1C-4982-84B1-49FB865394AF}"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E0D41E-ADAC-48FE-9300-5CB2CBC6A2D6}" type="datetimeFigureOut">
              <a:rPr lang="ar-SA" smtClean="0"/>
              <a:t>10/06/36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8E6159B-4E1C-4982-84B1-49FB865394AF}"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4CE0D41E-ADAC-48FE-9300-5CB2CBC6A2D6}" type="datetimeFigureOut">
              <a:rPr lang="ar-SA" smtClean="0"/>
              <a:t>10/06/36</a:t>
            </a:fld>
            <a:endParaRPr lang="ar-SA"/>
          </a:p>
        </p:txBody>
      </p:sp>
      <p:sp>
        <p:nvSpPr>
          <p:cNvPr id="7" name="Slide Number Placeholder 6"/>
          <p:cNvSpPr>
            <a:spLocks noGrp="1"/>
          </p:cNvSpPr>
          <p:nvPr>
            <p:ph type="sldNum" sz="quarter" idx="12"/>
          </p:nvPr>
        </p:nvSpPr>
        <p:spPr/>
        <p:txBody>
          <a:bodyPr/>
          <a:lstStyle/>
          <a:p>
            <a:fld id="{08E6159B-4E1C-4982-84B1-49FB865394AF}" type="slidenum">
              <a:rPr lang="ar-SA" smtClean="0"/>
              <a:t>‹#›</a:t>
            </a:fld>
            <a:endParaRPr lang="ar-SA"/>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ar-SA" smtClean="0"/>
              <a:t>انقر لتحرير نمط العنوان الرئيسي</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ar-SA" smtClean="0"/>
              <a:t>انقر لتحرير نمط العنوان الرئيسي</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CE0D41E-ADAC-48FE-9300-5CB2CBC6A2D6}" type="datetimeFigureOut">
              <a:rPr lang="ar-SA" smtClean="0"/>
              <a:t>10/06/36</a:t>
            </a:fld>
            <a:endParaRPr lang="ar-SA"/>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7" name="Slide Number Placeholder 6"/>
          <p:cNvSpPr>
            <a:spLocks noGrp="1"/>
          </p:cNvSpPr>
          <p:nvPr>
            <p:ph type="sldNum" sz="quarter" idx="12"/>
          </p:nvPr>
        </p:nvSpPr>
        <p:spPr/>
        <p:txBody>
          <a:bodyPr/>
          <a:lstStyle/>
          <a:p>
            <a:fld id="{08E6159B-4E1C-4982-84B1-49FB865394AF}"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4CE0D41E-ADAC-48FE-9300-5CB2CBC6A2D6}" type="datetimeFigureOut">
              <a:rPr lang="ar-SA" smtClean="0"/>
              <a:t>10/06/36</a:t>
            </a:fld>
            <a:endParaRPr lang="ar-SA"/>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SA"/>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08E6159B-4E1C-4982-84B1-49FB865394AF}"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188640"/>
            <a:ext cx="8229600" cy="6408712"/>
          </a:xfrm>
        </p:spPr>
        <p:txBody>
          <a:bodyPr>
            <a:normAutofit fontScale="70000" lnSpcReduction="20000"/>
          </a:bodyPr>
          <a:lstStyle/>
          <a:p>
            <a:r>
              <a:rPr lang="ar-SA" b="1" dirty="0"/>
              <a:t>  مهرجان القراءة للجميع</a:t>
            </a:r>
            <a:endParaRPr lang="en-US" dirty="0"/>
          </a:p>
          <a:p>
            <a:r>
              <a:rPr lang="ar-SA" b="1" dirty="0"/>
              <a:t> إيماناً من الكلية بأهمية القراءة والمطالعة التي تمثل سلاح الأمة المعطل لما لها من بالغ الأثر في الارتقاء بفكر الأمة بادرت أمانة النشاط الطلابي بمبادرة جديدة لنشر الوعي الثقافي والفعاليات الثقافية  فضمنت خطة النشاط لهذا الفصل مشروع القراءة للجميع  ساعية لترغيب الطالبات وحثهن على القراءة بأسلوب شيق ومحبب   وتنمية عادة القراءة لتكون عادة مكتسبة في مختلف العلوم النافعة وانطلقت فعاليات مشروع القراءة للجميع يوم السبت 17/4/</a:t>
            </a:r>
            <a:r>
              <a:rPr lang="ar-SA" b="1" dirty="0" err="1"/>
              <a:t>1433ه</a:t>
            </a:r>
            <a:r>
              <a:rPr lang="ar-SA" b="1" dirty="0"/>
              <a:t>ـ.</a:t>
            </a:r>
            <a:endParaRPr lang="en-US" dirty="0"/>
          </a:p>
          <a:p>
            <a:r>
              <a:rPr lang="ar-SA" b="1" dirty="0"/>
              <a:t>    وتميز قسم اللغة العربية  بمشاركته في تفعيل مشروع القراءة فوجه الدعوة لجميع وحدات و أقسام الكلية طالبات و أعضاء  لحضور البرنامج القراءة للجميع  يوم الأربعاء 21/4/</a:t>
            </a:r>
            <a:r>
              <a:rPr lang="ar-SA" b="1" dirty="0" err="1"/>
              <a:t>1433ه</a:t>
            </a:r>
            <a:r>
              <a:rPr lang="ar-SA" b="1" dirty="0"/>
              <a:t>ـ    فساهمت طالبات قسم اللغة العربية في تنظيمه والإعداد له وأشرفت عليه منسقة القسم د. عبير بدوي والدكتورة إيمان سعيد وبمتابعة من رئيس قسم اللغة العربية د. فهد الملحم.</a:t>
            </a:r>
            <a:endParaRPr lang="en-US" dirty="0"/>
          </a:p>
          <a:p>
            <a:r>
              <a:rPr lang="ar-SA" b="1" dirty="0"/>
              <a:t>    فبدأ البرنامج بتلاوة من القرآن الكريم  ثم قدمت كل من الطالبتين نسيبة السليمان ومها العازمي  عرضين عن القراءة تناولا أهمية القراءة  وفائدتها و أهمية القراءة للأطفال.  وشاركت طالبات القسم بإعداد  مطويات و مجسمات وأعمال متنوعة تعبر عن القراءة و أهميتها.  كما تم وضع ركن لعرض بعض الكتب والملخصات لبعض منها. وشهد نشاط قسم اللغة العربية حضورا واسعا من منسوبات الكلية.</a:t>
            </a:r>
            <a:endParaRPr lang="en-US" dirty="0"/>
          </a:p>
          <a:p>
            <a:r>
              <a:rPr lang="ar-SA" b="1" dirty="0"/>
              <a:t>ولم تكتف الكلية بتنفيذ المشروع لطالباتها فخلال  زيارة  للمدرسة الابتدائية الخامسة  يوم </a:t>
            </a:r>
            <a:r>
              <a:rPr lang="ar-SA" b="1" dirty="0" err="1"/>
              <a:t>الإثنين</a:t>
            </a:r>
            <a:r>
              <a:rPr lang="ar-SA" b="1" dirty="0"/>
              <a:t> 19/4/</a:t>
            </a:r>
            <a:r>
              <a:rPr lang="ar-SA" b="1" dirty="0" err="1"/>
              <a:t>1433ه</a:t>
            </a:r>
            <a:r>
              <a:rPr lang="ar-SA" b="1" dirty="0"/>
              <a:t>ـ  نفذت طالبات الكلية مسابقات ثقافية كانت جوائزها مجموعة من القصص المناسبة.</a:t>
            </a:r>
            <a:endParaRPr lang="en-US" dirty="0"/>
          </a:p>
          <a:p>
            <a:r>
              <a:rPr lang="ar-SA" b="1" dirty="0"/>
              <a:t>     وفي استطلاع لآراء الطالبات عبرن عن شكرهن على اختيار مثل هذه البرامج وقدمن اقتراحاتهن بأن تقام مسابقات متنوعة كمسابقة استيعاب المقروء , وقراءة في كتاب, وإقامة ورش عمل للقراءة بأنواعها.</a:t>
            </a:r>
            <a:endParaRPr lang="en-US" dirty="0"/>
          </a:p>
          <a:p>
            <a:r>
              <a:rPr lang="ar-SA" b="1" dirty="0"/>
              <a:t> </a:t>
            </a:r>
            <a:endParaRPr lang="en-US" dirty="0"/>
          </a:p>
          <a:p>
            <a:pPr marL="0" indent="0">
              <a:buNone/>
            </a:pPr>
            <a:endParaRPr lang="ar-SA" dirty="0"/>
          </a:p>
        </p:txBody>
      </p:sp>
    </p:spTree>
    <p:extLst>
      <p:ext uri="{BB962C8B-B14F-4D97-AF65-F5344CB8AC3E}">
        <p14:creationId xmlns:p14="http://schemas.microsoft.com/office/powerpoint/2010/main" val="17775210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http://mu.edu.sa/sites/default/files/IMG_1500.JPG"/>
          <p:cNvPicPr/>
          <p:nvPr/>
        </p:nvPicPr>
        <p:blipFill>
          <a:blip r:embed="rId2">
            <a:extLst>
              <a:ext uri="{28A0092B-C50C-407E-A947-70E740481C1C}">
                <a14:useLocalDpi xmlns:a14="http://schemas.microsoft.com/office/drawing/2010/main" val="0"/>
              </a:ext>
            </a:extLst>
          </a:blip>
          <a:srcRect/>
          <a:stretch>
            <a:fillRect/>
          </a:stretch>
        </p:blipFill>
        <p:spPr bwMode="auto">
          <a:xfrm>
            <a:off x="2915816" y="548680"/>
            <a:ext cx="3938761" cy="5839619"/>
          </a:xfrm>
          <a:prstGeom prst="rect">
            <a:avLst/>
          </a:prstGeom>
          <a:noFill/>
          <a:ln>
            <a:noFill/>
          </a:ln>
        </p:spPr>
      </p:pic>
    </p:spTree>
    <p:extLst>
      <p:ext uri="{BB962C8B-B14F-4D97-AF65-F5344CB8AC3E}">
        <p14:creationId xmlns:p14="http://schemas.microsoft.com/office/powerpoint/2010/main" val="140174369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وستن">
  <a:themeElements>
    <a:clrScheme name="أوستن">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أوستن">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أوستن">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TotalTime>
  <Words>0</Words>
  <Application>Microsoft Office PowerPoint</Application>
  <PresentationFormat>عرض على الشاشة (3:4)‏</PresentationFormat>
  <Paragraphs>7</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أوستن</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2015-03-30T05:39:40Z</dcterms:created>
  <dcterms:modified xsi:type="dcterms:W3CDTF">2015-03-30T05:40:45Z</dcterms:modified>
</cp:coreProperties>
</file>