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8F8A10A-FD87-466A-9F5E-DE31AC8B5DDE}" type="datetimeFigureOut">
              <a:rPr lang="ar-SA" smtClean="0"/>
              <a:t>08/06/36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292F8CC-8109-4614-8E74-FEFDB7BB21DA}"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8F8A10A-FD87-466A-9F5E-DE31AC8B5DDE}" type="datetimeFigureOut">
              <a:rPr lang="ar-SA" smtClean="0"/>
              <a:t>08/06/36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8F8A10A-FD87-466A-9F5E-DE31AC8B5DDE}" type="datetimeFigureOut">
              <a:rPr lang="ar-SA" smtClean="0"/>
              <a:t>08/06/36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8F8A10A-FD87-466A-9F5E-DE31AC8B5DDE}" type="datetimeFigureOut">
              <a:rPr lang="ar-SA" smtClean="0"/>
              <a:t>08/06/36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8F8A10A-FD87-466A-9F5E-DE31AC8B5DDE}" type="datetimeFigureOut">
              <a:rPr lang="ar-SA" smtClean="0"/>
              <a:t>08/06/36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98F8A10A-FD87-466A-9F5E-DE31AC8B5DDE}" type="datetimeFigureOut">
              <a:rPr lang="ar-SA" smtClean="0"/>
              <a:t>08/06/36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292F8CC-8109-4614-8E74-FEFDB7BB21DA}"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8F8A10A-FD87-466A-9F5E-DE31AC8B5DDE}" type="datetimeFigureOut">
              <a:rPr lang="ar-SA" smtClean="0"/>
              <a:t>08/06/36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98F8A10A-FD87-466A-9F5E-DE31AC8B5DDE}" type="datetimeFigureOut">
              <a:rPr lang="ar-SA" smtClean="0"/>
              <a:t>08/06/36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F8A10A-FD87-466A-9F5E-DE31AC8B5DDE}" type="datetimeFigureOut">
              <a:rPr lang="ar-SA" smtClean="0"/>
              <a:t>08/06/36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8F8A10A-FD87-466A-9F5E-DE31AC8B5DDE}" type="datetimeFigureOut">
              <a:rPr lang="ar-SA" smtClean="0"/>
              <a:t>08/06/36</a:t>
            </a:fld>
            <a:endParaRPr lang="ar-SA"/>
          </a:p>
        </p:txBody>
      </p:sp>
      <p:sp>
        <p:nvSpPr>
          <p:cNvPr id="7" name="Slide Number Placeholder 6"/>
          <p:cNvSpPr>
            <a:spLocks noGrp="1"/>
          </p:cNvSpPr>
          <p:nvPr>
            <p:ph type="sldNum" sz="quarter" idx="12"/>
          </p:nvPr>
        </p:nvSpPr>
        <p:spPr/>
        <p:txBody>
          <a:bodyPr/>
          <a:lstStyle/>
          <a:p>
            <a:fld id="{B292F8CC-8109-4614-8E74-FEFDB7BB21DA}"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8F8A10A-FD87-466A-9F5E-DE31AC8B5DDE}" type="datetimeFigureOut">
              <a:rPr lang="ar-SA" smtClean="0"/>
              <a:t>08/06/36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B292F8CC-8109-4614-8E74-FEFDB7BB21DA}"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8F8A10A-FD87-466A-9F5E-DE31AC8B5DDE}" type="datetimeFigureOut">
              <a:rPr lang="ar-SA" smtClean="0"/>
              <a:t>08/06/36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292F8CC-8109-4614-8E74-FEFDB7BB21D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611560" y="692696"/>
            <a:ext cx="8208912" cy="5688632"/>
          </a:xfrm>
        </p:spPr>
        <p:txBody>
          <a:bodyPr>
            <a:normAutofit fontScale="85000" lnSpcReduction="20000"/>
          </a:bodyPr>
          <a:lstStyle/>
          <a:p>
            <a:r>
              <a:rPr lang="ar-SA" b="1" dirty="0"/>
              <a:t>كلية التربية بالزلفي تنفذ ( الأسبوع التدريبي الطلابي )</a:t>
            </a:r>
            <a:endParaRPr lang="en-US" dirty="0"/>
          </a:p>
          <a:p>
            <a:r>
              <a:rPr lang="ar-SA" b="1" dirty="0"/>
              <a:t>     في إطار خطة نشاط الطلاب بالتعاون مع قسم العلوم التربوية افتتح عميد كلية التربية بالزلفي  يوم الأحد : 11 / 1 / </a:t>
            </a:r>
            <a:r>
              <a:rPr lang="ar-SA" b="1" dirty="0" err="1"/>
              <a:t>1434ه</a:t>
            </a:r>
            <a:r>
              <a:rPr lang="ar-SA" b="1" dirty="0"/>
              <a:t>ــ برنامج ( الأسبوع التدريبي ) الذي يستهدف تنمية قدرات الطلاب وإثارة دافعيتهم ، حيث أقيم البرنامج على مسرح مجمع كليات الزلفي ، وكانت الدورات التدريبية على النحو الآتي :</a:t>
            </a:r>
            <a:endParaRPr lang="en-US" dirty="0"/>
          </a:p>
          <a:p>
            <a:r>
              <a:rPr lang="ar-SA" b="1" dirty="0"/>
              <a:t>1-  عادات الدراسة الصحيحة والخاطئة ، </a:t>
            </a:r>
            <a:r>
              <a:rPr lang="ar-SA" b="1" dirty="0" err="1"/>
              <a:t>د.نزار</a:t>
            </a:r>
            <a:r>
              <a:rPr lang="ar-SA" b="1" dirty="0"/>
              <a:t> الزعبي ، </a:t>
            </a:r>
            <a:r>
              <a:rPr lang="ar-SA" b="1" dirty="0" err="1"/>
              <a:t>وأ</a:t>
            </a:r>
            <a:r>
              <a:rPr lang="ar-SA" b="1" dirty="0"/>
              <a:t> . عبدالله الحميدة .</a:t>
            </a:r>
            <a:endParaRPr lang="en-US" dirty="0"/>
          </a:p>
          <a:p>
            <a:r>
              <a:rPr lang="ar-SA" b="1" dirty="0"/>
              <a:t>2-  تنمية مهارات التفكير ، د . أحمد أبو ذويب ، د . محمد </a:t>
            </a:r>
            <a:r>
              <a:rPr lang="ar-SA" b="1" dirty="0" err="1"/>
              <a:t>الحمران</a:t>
            </a:r>
            <a:r>
              <a:rPr lang="ar-SA" b="1" dirty="0"/>
              <a:t> .</a:t>
            </a:r>
            <a:endParaRPr lang="en-US" dirty="0"/>
          </a:p>
          <a:p>
            <a:r>
              <a:rPr lang="ar-SA" b="1" dirty="0"/>
              <a:t>3-  إثارة الدافعية لدى الطلاب ، د . نزار الزعبي .</a:t>
            </a:r>
            <a:endParaRPr lang="en-US" dirty="0"/>
          </a:p>
          <a:p>
            <a:r>
              <a:rPr lang="ar-SA" b="1" dirty="0"/>
              <a:t>   وقد حضر الافتتاح والفعاليات د.  راشد الثنيان وكيل الكلية للجودة والدراسات، ود. عبد الله الحربي رئيس قسم العلوم التربوية،  وبمشاركة عدد من أعضاء هيئة التدريس بالكلية .</a:t>
            </a:r>
            <a:endParaRPr lang="en-US" dirty="0"/>
          </a:p>
          <a:p>
            <a:r>
              <a:rPr lang="ar-SA" b="1" dirty="0"/>
              <a:t>    وألقى عميد الكلية كلمة لأبنائه الطلاب، حثهم فيها على حضور مثل هذه الدورات التدريبية التي ترفع من كفاءة الطالب وتطور من شخصيته، وعبر عن سعادته بهذه المبادرة من قسم العلوم التربوية، وثمن هذا الجهد الذي يؤكد رسالة القسم تجاه الكلية، وأكد أهمية مثل هذه الدورات التدريبية .</a:t>
            </a:r>
            <a:endParaRPr lang="en-US" dirty="0"/>
          </a:p>
          <a:p>
            <a:r>
              <a:rPr lang="ar-SA" b="1" dirty="0"/>
              <a:t>    الجدير بالذكر أن تنظيم الحضور كان كبيراً ومتفاعلاً وأثمر اللقاء عن نقاشات تربوية مع الطلاب والأساتذة.</a:t>
            </a:r>
            <a:endParaRPr lang="en-US" dirty="0"/>
          </a:p>
          <a:p>
            <a:pPr marL="0" indent="0">
              <a:buNone/>
            </a:pPr>
            <a:endParaRPr lang="ar-SA" dirty="0"/>
          </a:p>
        </p:txBody>
      </p:sp>
    </p:spTree>
    <p:extLst>
      <p:ext uri="{BB962C8B-B14F-4D97-AF65-F5344CB8AC3E}">
        <p14:creationId xmlns:p14="http://schemas.microsoft.com/office/powerpoint/2010/main" val="321260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asad22222.JPG"/>
          <p:cNvPicPr/>
          <p:nvPr/>
        </p:nvPicPr>
        <p:blipFill>
          <a:blip r:embed="rId2">
            <a:extLst>
              <a:ext uri="{28A0092B-C50C-407E-A947-70E740481C1C}">
                <a14:useLocalDpi xmlns:a14="http://schemas.microsoft.com/office/drawing/2010/main" val="0"/>
              </a:ext>
            </a:extLst>
          </a:blip>
          <a:srcRect/>
          <a:stretch>
            <a:fillRect/>
          </a:stretch>
        </p:blipFill>
        <p:spPr bwMode="auto">
          <a:xfrm>
            <a:off x="1724025" y="1531620"/>
            <a:ext cx="5695950" cy="3794760"/>
          </a:xfrm>
          <a:prstGeom prst="rect">
            <a:avLst/>
          </a:prstGeom>
          <a:noFill/>
          <a:ln>
            <a:noFill/>
          </a:ln>
        </p:spPr>
      </p:pic>
    </p:spTree>
    <p:extLst>
      <p:ext uri="{BB962C8B-B14F-4D97-AF65-F5344CB8AC3E}">
        <p14:creationId xmlns:p14="http://schemas.microsoft.com/office/powerpoint/2010/main" val="11562343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2be171ac9d2f226f3d596fb4e594a8af3aca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9</Words>
  <Application>Microsoft Office PowerPoint</Application>
  <PresentationFormat>عرض على الشاشة (3:4)‏</PresentationFormat>
  <Paragraphs>8</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2015-03-28T06:27:20Z</dcterms:created>
  <dcterms:modified xsi:type="dcterms:W3CDTF">2015-03-28T06:28:27Z</dcterms:modified>
</cp:coreProperties>
</file>