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4AC7-32AD-4E15-A2D9-BB2D2393BDAE}" type="datetimeFigureOut">
              <a:rPr lang="ar-SA" smtClean="0"/>
              <a:t>12/07/36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183-48DF-43DE-A5AF-9A77697103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652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4AC7-32AD-4E15-A2D9-BB2D2393BDAE}" type="datetimeFigureOut">
              <a:rPr lang="ar-SA" smtClean="0"/>
              <a:t>12/07/36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183-48DF-43DE-A5AF-9A77697103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535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4AC7-32AD-4E15-A2D9-BB2D2393BDAE}" type="datetimeFigureOut">
              <a:rPr lang="ar-SA" smtClean="0"/>
              <a:t>12/07/36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183-48DF-43DE-A5AF-9A77697103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29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4AC7-32AD-4E15-A2D9-BB2D2393BDAE}" type="datetimeFigureOut">
              <a:rPr lang="ar-SA" smtClean="0"/>
              <a:t>12/07/36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183-48DF-43DE-A5AF-9A77697103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678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4AC7-32AD-4E15-A2D9-BB2D2393BDAE}" type="datetimeFigureOut">
              <a:rPr lang="ar-SA" smtClean="0"/>
              <a:t>12/07/36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183-48DF-43DE-A5AF-9A77697103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452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4AC7-32AD-4E15-A2D9-BB2D2393BDAE}" type="datetimeFigureOut">
              <a:rPr lang="ar-SA" smtClean="0"/>
              <a:t>12/07/36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183-48DF-43DE-A5AF-9A77697103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42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4AC7-32AD-4E15-A2D9-BB2D2393BDAE}" type="datetimeFigureOut">
              <a:rPr lang="ar-SA" smtClean="0"/>
              <a:t>12/07/36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183-48DF-43DE-A5AF-9A77697103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245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4AC7-32AD-4E15-A2D9-BB2D2393BDAE}" type="datetimeFigureOut">
              <a:rPr lang="ar-SA" smtClean="0"/>
              <a:t>12/07/36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183-48DF-43DE-A5AF-9A77697103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730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4AC7-32AD-4E15-A2D9-BB2D2393BDAE}" type="datetimeFigureOut">
              <a:rPr lang="ar-SA" smtClean="0"/>
              <a:t>12/07/36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183-48DF-43DE-A5AF-9A77697103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0533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4AC7-32AD-4E15-A2D9-BB2D2393BDAE}" type="datetimeFigureOut">
              <a:rPr lang="ar-SA" smtClean="0"/>
              <a:t>12/07/36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183-48DF-43DE-A5AF-9A77697103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972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4AC7-32AD-4E15-A2D9-BB2D2393BDAE}" type="datetimeFigureOut">
              <a:rPr lang="ar-SA" smtClean="0"/>
              <a:t>12/07/36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183-48DF-43DE-A5AF-9A77697103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062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94AC7-32AD-4E15-A2D9-BB2D2393BDAE}" type="datetimeFigureOut">
              <a:rPr lang="ar-SA" smtClean="0"/>
              <a:t>12/07/36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2E183-48DF-43DE-A5AF-9A77697103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970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7\Desktop\وكالة الدراسات\اعلان الدورة-نهائي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61352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عرض على الشاشة (3:4)‏</PresentationFormat>
  <Paragraphs>0</Paragraphs>
  <Slides>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2" baseType="lpstr">
      <vt:lpstr>نسق Office</vt:lpstr>
      <vt:lpstr>عرض تقديمي في PowerPoint</vt:lpstr>
    </vt:vector>
  </TitlesOfParts>
  <Company>AbdulMajeed Alutiwi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7</dc:creator>
  <cp:lastModifiedBy>7</cp:lastModifiedBy>
  <cp:revision>5</cp:revision>
  <dcterms:created xsi:type="dcterms:W3CDTF">2015-04-30T04:07:26Z</dcterms:created>
  <dcterms:modified xsi:type="dcterms:W3CDTF">2015-04-30T04:15:28Z</dcterms:modified>
</cp:coreProperties>
</file>