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70C7AF7-C63B-4EA3-9303-9A58323ED44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7ADD675-0D7A-4766-A126-00E7B010E592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47500" lnSpcReduction="20000"/>
          </a:bodyPr>
          <a:lstStyle/>
          <a:p>
            <a:r>
              <a:rPr lang="ar-SA" b="1" dirty="0"/>
              <a:t>كلية التربية والعلوم تعقدان لقاء تعريفياً للمؤتمر العلمي الرابع لطلاب وطالبات التعليم العالي</a:t>
            </a:r>
            <a:endParaRPr lang="en-US" dirty="0"/>
          </a:p>
          <a:p>
            <a:r>
              <a:rPr lang="ar-SA" b="1" dirty="0"/>
              <a:t>     نظمت وحدة الأنشطة الطلابية في كليتي التربية والعلوم بالزلفي " اللقاء التعريفي للمؤتمر العلمي الرابع لطلاب وطالبات التعليم العالي " يوم الأثنين 26/01/</a:t>
            </a:r>
            <a:r>
              <a:rPr lang="ar-SA" b="1" dirty="0" err="1"/>
              <a:t>1434ه</a:t>
            </a:r>
            <a:r>
              <a:rPr lang="ar-SA" b="1" dirty="0"/>
              <a:t>ـ ، </a:t>
            </a:r>
            <a:endParaRPr lang="en-US" dirty="0"/>
          </a:p>
          <a:p>
            <a:r>
              <a:rPr lang="ar-SA" b="1" dirty="0"/>
              <a:t>حيث بدأ اللقاء بكلمة من سعادة وكيل كلية العلوم للشؤون التعليمية أ. مقرن بن عبدالرحمن المقرن ، أوضح فيها الشروط والمواصفات </a:t>
            </a:r>
            <a:r>
              <a:rPr lang="ar-SA" b="1" dirty="0" err="1"/>
              <a:t>والابحاث</a:t>
            </a:r>
            <a:r>
              <a:rPr lang="ar-SA" b="1" dirty="0"/>
              <a:t> العلمية التي ينبغي أن يشارك فيها الطلاب ، ومن ثم الفعاليات المصاحبة للمؤتمر وهي كالتالي .</a:t>
            </a:r>
            <a:endParaRPr lang="en-US" dirty="0"/>
          </a:p>
          <a:p>
            <a:r>
              <a:rPr lang="ar-SA" b="1" dirty="0"/>
              <a:t>·        الابتكارات وبراءات الاختراع .</a:t>
            </a:r>
            <a:endParaRPr lang="en-US" dirty="0"/>
          </a:p>
          <a:p>
            <a:r>
              <a:rPr lang="ar-SA" b="1" dirty="0"/>
              <a:t>·        ريادة الأعمال .</a:t>
            </a:r>
            <a:endParaRPr lang="en-US" dirty="0"/>
          </a:p>
          <a:p>
            <a:r>
              <a:rPr lang="ar-SA" b="1" dirty="0"/>
              <a:t>·        الخدمة المجتمعية .</a:t>
            </a:r>
            <a:endParaRPr lang="en-US" dirty="0"/>
          </a:p>
          <a:p>
            <a:r>
              <a:rPr lang="ar-SA" b="1" dirty="0"/>
              <a:t>·        الإلقاء العربي (الخطابة) .</a:t>
            </a:r>
            <a:endParaRPr lang="en-US" dirty="0"/>
          </a:p>
          <a:p>
            <a:r>
              <a:rPr lang="ar-SA" b="1" dirty="0"/>
              <a:t>·        الأفلام الوثائقية .</a:t>
            </a:r>
            <a:endParaRPr lang="en-US" dirty="0"/>
          </a:p>
          <a:p>
            <a:r>
              <a:rPr lang="ar-SA" b="1" dirty="0"/>
              <a:t>·        المجالات الفنية 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    ثم ذلك تحدث د. عبدالعزيز </a:t>
            </a:r>
            <a:r>
              <a:rPr lang="ar-SA" b="1" dirty="0" err="1"/>
              <a:t>العليوي</a:t>
            </a:r>
            <a:r>
              <a:rPr lang="ar-SA" b="1" dirty="0"/>
              <a:t> عن مشاركته في المؤتمر العلمي الثاني والثالث في مدينة الخبر وجدة ، واستشهد ببعض التجارب والأفكار والمشاركات التي كان لها نصيب من الفوز وتحقيق المراكز المتقدمة ، </a:t>
            </a:r>
            <a:endParaRPr lang="en-US" dirty="0"/>
          </a:p>
          <a:p>
            <a:r>
              <a:rPr lang="ar-SA" b="1" dirty="0"/>
              <a:t>وبعد ذلك تمت المداخلات حول هذا المؤتمر من كل من رئيس قسم العلوم التربوية د. عبدالله بن عواد الحربي ، ورئيس السنة التحضيرية </a:t>
            </a:r>
            <a:r>
              <a:rPr lang="ar-SA" b="1" dirty="0" err="1"/>
              <a:t>د.عماد</a:t>
            </a:r>
            <a:r>
              <a:rPr lang="ar-SA" b="1" dirty="0"/>
              <a:t> </a:t>
            </a:r>
            <a:r>
              <a:rPr lang="ar-SA" b="1" dirty="0" err="1"/>
              <a:t>ابراهيم</a:t>
            </a:r>
            <a:r>
              <a:rPr lang="ar-SA" b="1" dirty="0"/>
              <a:t> ، ورئيس مركز الجودة د. عبدالحكيم رضوان ، الذين أوضحوا مشاركاتهم السابقة والتجارب التي وقفوا عليها في الأعوام السابقة .</a:t>
            </a:r>
            <a:endParaRPr lang="en-US" dirty="0"/>
          </a:p>
          <a:p>
            <a:r>
              <a:rPr lang="ar-SA" b="1" dirty="0"/>
              <a:t>وحضر هذا اللقاء وكيل كلية التربية للشؤون الإدارية أ. ناصر بن عثمان العثمان ، وعدد من أعضاء هيئة التدريس والموظفين والطلاب ، ومدير شؤون الطلاب بكلية التربية ، وبعد ذلك فتح باب المداخلات من الطلاب والاستفسارات عن دورهم في المشاركة لتحقيق الأهداف المنشودة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9749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SAM_0273_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68760"/>
            <a:ext cx="6066036" cy="44772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113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541a0ea7775a38da7e5740997ddad510ea9dc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13</Words>
  <Application>Microsoft Office PowerPoint</Application>
  <PresentationFormat>عرض على الشاشة (3:4)‏</PresentationFormat>
  <Paragraphs>13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2015-03-27T06:09:13Z</dcterms:created>
  <dcterms:modified xsi:type="dcterms:W3CDTF">2015-03-27T06:10:43Z</dcterms:modified>
</cp:coreProperties>
</file>