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7" r:id="rId2"/>
    <p:sldId id="256" r:id="rId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2D12AA73-CB47-4741-B579-9D3A465057EA}" type="datetimeFigureOut">
              <a:rPr lang="ar-SA" smtClean="0"/>
              <a:t>16/06/36</a:t>
            </a:fld>
            <a:endParaRPr lang="ar-SA"/>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ar-SA"/>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11FA1268-5DD9-4712-9EFB-225BB4EE2D39}" type="slidenum">
              <a:rPr lang="ar-SA" smtClean="0"/>
              <a:t>‹#›</a:t>
            </a:fld>
            <a:endParaRPr lang="ar-SA"/>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2D12AA73-CB47-4741-B579-9D3A465057EA}" type="datetimeFigureOut">
              <a:rPr lang="ar-SA" smtClean="0"/>
              <a:t>16/06/36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11FA1268-5DD9-4712-9EFB-225BB4EE2D39}"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2D12AA73-CB47-4741-B579-9D3A465057EA}" type="datetimeFigureOut">
              <a:rPr lang="ar-SA" smtClean="0"/>
              <a:t>16/06/36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11FA1268-5DD9-4712-9EFB-225BB4EE2D39}"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2D12AA73-CB47-4741-B579-9D3A465057EA}" type="datetimeFigureOut">
              <a:rPr lang="ar-SA" smtClean="0"/>
              <a:t>16/06/36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11FA1268-5DD9-4712-9EFB-225BB4EE2D39}"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2D12AA73-CB47-4741-B579-9D3A465057EA}" type="datetimeFigureOut">
              <a:rPr lang="ar-SA" smtClean="0"/>
              <a:t>16/06/36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11FA1268-5DD9-4712-9EFB-225BB4EE2D39}"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5" name="Date Placeholder 4"/>
          <p:cNvSpPr>
            <a:spLocks noGrp="1"/>
          </p:cNvSpPr>
          <p:nvPr>
            <p:ph type="dt" sz="half" idx="10"/>
          </p:nvPr>
        </p:nvSpPr>
        <p:spPr/>
        <p:txBody>
          <a:bodyPr/>
          <a:lstStyle/>
          <a:p>
            <a:fld id="{2D12AA73-CB47-4741-B579-9D3A465057EA}" type="datetimeFigureOut">
              <a:rPr lang="ar-SA" smtClean="0"/>
              <a:t>16/06/36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11FA1268-5DD9-4712-9EFB-225BB4EE2D39}" type="slidenum">
              <a:rPr lang="ar-SA" smtClean="0"/>
              <a:t>‹#›</a:t>
            </a:fld>
            <a:endParaRPr lang="ar-SA"/>
          </a:p>
        </p:txBody>
      </p:sp>
      <p:sp>
        <p:nvSpPr>
          <p:cNvPr id="9" name="Content Placeholder 8"/>
          <p:cNvSpPr>
            <a:spLocks noGrp="1"/>
          </p:cNvSpPr>
          <p:nvPr>
            <p:ph sz="quarter" idx="13"/>
          </p:nvPr>
        </p:nvSpPr>
        <p:spPr>
          <a:xfrm>
            <a:off x="1042416" y="2313432"/>
            <a:ext cx="3419856" cy="349300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2D12AA73-CB47-4741-B579-9D3A465057EA}" type="datetimeFigureOut">
              <a:rPr lang="ar-SA" smtClean="0"/>
              <a:t>16/06/36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11FA1268-5DD9-4712-9EFB-225BB4EE2D39}"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2D12AA73-CB47-4741-B579-9D3A465057EA}" type="datetimeFigureOut">
              <a:rPr lang="ar-SA" smtClean="0"/>
              <a:t>16/06/36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11FA1268-5DD9-4712-9EFB-225BB4EE2D39}"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12AA73-CB47-4741-B579-9D3A465057EA}" type="datetimeFigureOut">
              <a:rPr lang="ar-SA" smtClean="0"/>
              <a:t>16/06/36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11FA1268-5DD9-4712-9EFB-225BB4EE2D39}"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2D12AA73-CB47-4741-B579-9D3A465057EA}" type="datetimeFigureOut">
              <a:rPr lang="ar-SA" smtClean="0"/>
              <a:t>16/06/36</a:t>
            </a:fld>
            <a:endParaRPr lang="ar-SA"/>
          </a:p>
        </p:txBody>
      </p:sp>
      <p:sp>
        <p:nvSpPr>
          <p:cNvPr id="7" name="Slide Number Placeholder 6"/>
          <p:cNvSpPr>
            <a:spLocks noGrp="1"/>
          </p:cNvSpPr>
          <p:nvPr>
            <p:ph type="sldNum" sz="quarter" idx="12"/>
          </p:nvPr>
        </p:nvSpPr>
        <p:spPr/>
        <p:txBody>
          <a:bodyPr/>
          <a:lstStyle/>
          <a:p>
            <a:fld id="{11FA1268-5DD9-4712-9EFB-225BB4EE2D39}" type="slidenum">
              <a:rPr lang="ar-SA" smtClean="0"/>
              <a:t>‹#›</a:t>
            </a:fld>
            <a:endParaRPr lang="ar-SA"/>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SA"/>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ar-SA" smtClean="0"/>
              <a:t>انقر لتحرير نمط العنوان الرئيسي</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2D12AA73-CB47-4741-B579-9D3A465057EA}" type="datetimeFigureOut">
              <a:rPr lang="ar-SA" smtClean="0"/>
              <a:t>16/06/36</a:t>
            </a:fld>
            <a:endParaRPr lang="ar-SA"/>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SA"/>
          </a:p>
        </p:txBody>
      </p:sp>
      <p:sp>
        <p:nvSpPr>
          <p:cNvPr id="7" name="Slide Number Placeholder 6"/>
          <p:cNvSpPr>
            <a:spLocks noGrp="1"/>
          </p:cNvSpPr>
          <p:nvPr>
            <p:ph type="sldNum" sz="quarter" idx="12"/>
          </p:nvPr>
        </p:nvSpPr>
        <p:spPr/>
        <p:txBody>
          <a:bodyPr/>
          <a:lstStyle/>
          <a:p>
            <a:fld id="{11FA1268-5DD9-4712-9EFB-225BB4EE2D39}"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2D12AA73-CB47-4741-B579-9D3A465057EA}" type="datetimeFigureOut">
              <a:rPr lang="ar-SA" smtClean="0"/>
              <a:t>16/06/36</a:t>
            </a:fld>
            <a:endParaRPr lang="ar-SA"/>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ar-SA"/>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11FA1268-5DD9-4712-9EFB-225BB4EE2D39}"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1" eaLnBrk="1" latinLnBrk="0" hangingPunct="1">
        <a:spcBef>
          <a:spcPct val="0"/>
        </a:spcBef>
        <a:buNone/>
        <a:defRPr sz="40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274320" algn="r" defTabSz="914400" rtl="1"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r" defTabSz="914400" rtl="1"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r" defTabSz="914400" rtl="1"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r" defTabSz="914400" rtl="1"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r" defTabSz="914400" rtl="1"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27584" y="1027664"/>
            <a:ext cx="7560840" cy="1143000"/>
          </a:xfrm>
        </p:spPr>
        <p:txBody>
          <a:bodyPr>
            <a:noAutofit/>
          </a:bodyPr>
          <a:lstStyle/>
          <a:p>
            <a:pPr algn="ctr" fontAlgn="t">
              <a:lnSpc>
                <a:spcPts val="2400"/>
              </a:lnSpc>
              <a:spcAft>
                <a:spcPts val="0"/>
              </a:spcAft>
            </a:pPr>
            <a:r>
              <a:rPr lang="en-US" sz="3200" b="1" dirty="0">
                <a:solidFill>
                  <a:srgbClr val="000000"/>
                </a:solidFill>
                <a:latin typeface="Times New Roman"/>
                <a:ea typeface="Times New Roman"/>
              </a:rPr>
              <a:t>The English Department at the </a:t>
            </a:r>
            <a:r>
              <a:rPr lang="en-US" sz="3200" b="1" dirty="0" err="1">
                <a:solidFill>
                  <a:srgbClr val="000000"/>
                </a:solidFill>
                <a:latin typeface="Times New Roman"/>
                <a:ea typeface="Times New Roman"/>
              </a:rPr>
              <a:t>Zulfi</a:t>
            </a:r>
            <a:r>
              <a:rPr lang="en-US" sz="3200" b="1" dirty="0">
                <a:solidFill>
                  <a:srgbClr val="000000"/>
                </a:solidFill>
                <a:latin typeface="Times New Roman"/>
                <a:ea typeface="Times New Roman"/>
              </a:rPr>
              <a:t> College of Education has held an Honoring Ceremony</a:t>
            </a:r>
            <a:r>
              <a:rPr lang="en-US" sz="3200" dirty="0">
                <a:latin typeface="Times New Roman"/>
                <a:ea typeface="Times New Roman"/>
              </a:rPr>
              <a:t/>
            </a:r>
            <a:br>
              <a:rPr lang="en-US" sz="3200" dirty="0">
                <a:latin typeface="Times New Roman"/>
                <a:ea typeface="Times New Roman"/>
              </a:rPr>
            </a:br>
            <a:endParaRPr lang="ar-SA" sz="3200" dirty="0"/>
          </a:p>
        </p:txBody>
      </p:sp>
      <p:sp>
        <p:nvSpPr>
          <p:cNvPr id="3" name="عنصر نائب للمحتوى 2"/>
          <p:cNvSpPr>
            <a:spLocks noGrp="1"/>
          </p:cNvSpPr>
          <p:nvPr>
            <p:ph idx="1"/>
          </p:nvPr>
        </p:nvSpPr>
        <p:spPr>
          <a:xfrm>
            <a:off x="539552" y="1916832"/>
            <a:ext cx="8136904" cy="4536504"/>
          </a:xfrm>
        </p:spPr>
        <p:txBody>
          <a:bodyPr>
            <a:normAutofit fontScale="85000" lnSpcReduction="10000"/>
          </a:bodyPr>
          <a:lstStyle/>
          <a:p>
            <a:pPr marL="68580" indent="0" algn="just" rtl="0">
              <a:buNone/>
            </a:pPr>
            <a:r>
              <a:rPr lang="en-US" b="1" dirty="0">
                <a:solidFill>
                  <a:srgbClr val="314318"/>
                </a:solidFill>
                <a:latin typeface="Times New Roman"/>
                <a:ea typeface="Times New Roman"/>
              </a:rPr>
              <a:t>The English Department at the </a:t>
            </a:r>
            <a:r>
              <a:rPr lang="en-US" b="1" dirty="0" err="1">
                <a:solidFill>
                  <a:srgbClr val="314318"/>
                </a:solidFill>
                <a:latin typeface="Times New Roman"/>
                <a:ea typeface="Times New Roman"/>
              </a:rPr>
              <a:t>Zulfi</a:t>
            </a:r>
            <a:r>
              <a:rPr lang="en-US" b="1" dirty="0">
                <a:solidFill>
                  <a:srgbClr val="314318"/>
                </a:solidFill>
                <a:latin typeface="Times New Roman"/>
                <a:ea typeface="Times New Roman"/>
              </a:rPr>
              <a:t> College of Education has held an honoring ceremony in the presence of the Dean of the </a:t>
            </a:r>
            <a:r>
              <a:rPr lang="en-US" b="1" dirty="0" err="1">
                <a:solidFill>
                  <a:srgbClr val="314318"/>
                </a:solidFill>
                <a:latin typeface="Times New Roman"/>
                <a:ea typeface="Times New Roman"/>
              </a:rPr>
              <a:t>Zulfi</a:t>
            </a:r>
            <a:r>
              <a:rPr lang="en-US" b="1" dirty="0">
                <a:solidFill>
                  <a:srgbClr val="314318"/>
                </a:solidFill>
                <a:latin typeface="Times New Roman"/>
                <a:ea typeface="Times New Roman"/>
              </a:rPr>
              <a:t> College of Education Dr. Abdullah bin </a:t>
            </a:r>
            <a:r>
              <a:rPr lang="en-US" b="1" dirty="0" err="1">
                <a:solidFill>
                  <a:srgbClr val="314318"/>
                </a:solidFill>
                <a:latin typeface="Times New Roman"/>
                <a:ea typeface="Times New Roman"/>
              </a:rPr>
              <a:t>Khalifa</a:t>
            </a:r>
            <a:r>
              <a:rPr lang="en-US" b="1" dirty="0">
                <a:solidFill>
                  <a:srgbClr val="314318"/>
                </a:solidFill>
                <a:latin typeface="Times New Roman"/>
                <a:ea typeface="Times New Roman"/>
              </a:rPr>
              <a:t> </a:t>
            </a:r>
            <a:r>
              <a:rPr lang="en-US" b="1" dirty="0" err="1">
                <a:solidFill>
                  <a:srgbClr val="314318"/>
                </a:solidFill>
                <a:latin typeface="Times New Roman"/>
                <a:ea typeface="Times New Roman"/>
              </a:rPr>
              <a:t>Suwaiket</a:t>
            </a:r>
            <a:r>
              <a:rPr lang="en-US" b="1" dirty="0">
                <a:solidFill>
                  <a:srgbClr val="314318"/>
                </a:solidFill>
                <a:latin typeface="Times New Roman"/>
                <a:ea typeface="Times New Roman"/>
              </a:rPr>
              <a:t>, the college deputies, the departments heads and Al-Sheikh Dr. </a:t>
            </a:r>
            <a:r>
              <a:rPr lang="en-US" b="1" dirty="0" err="1">
                <a:solidFill>
                  <a:srgbClr val="314318"/>
                </a:solidFill>
                <a:latin typeface="Times New Roman"/>
                <a:ea typeface="Times New Roman"/>
              </a:rPr>
              <a:t>Abdull</a:t>
            </a:r>
            <a:r>
              <a:rPr lang="en-US" b="1" dirty="0">
                <a:solidFill>
                  <a:srgbClr val="314318"/>
                </a:solidFill>
                <a:latin typeface="Times New Roman"/>
                <a:ea typeface="Times New Roman"/>
              </a:rPr>
              <a:t> </a:t>
            </a:r>
            <a:r>
              <a:rPr lang="en-US" b="1" dirty="0" err="1">
                <a:solidFill>
                  <a:srgbClr val="314318"/>
                </a:solidFill>
                <a:latin typeface="Times New Roman"/>
                <a:ea typeface="Times New Roman"/>
              </a:rPr>
              <a:t>Attayar</a:t>
            </a:r>
            <a:r>
              <a:rPr lang="en-US" b="1" dirty="0">
                <a:solidFill>
                  <a:srgbClr val="314318"/>
                </a:solidFill>
                <a:latin typeface="Times New Roman"/>
                <a:ea typeface="Times New Roman"/>
              </a:rPr>
              <a:t>. The English Department welcomed the new members and congratulated Mr. Omar bin Ahmed </a:t>
            </a:r>
            <a:r>
              <a:rPr lang="en-US" b="1" dirty="0" err="1">
                <a:solidFill>
                  <a:srgbClr val="314318"/>
                </a:solidFill>
                <a:latin typeface="Times New Roman"/>
                <a:ea typeface="Times New Roman"/>
              </a:rPr>
              <a:t>Alkhnini</a:t>
            </a:r>
            <a:r>
              <a:rPr lang="en-US" b="1" dirty="0">
                <a:solidFill>
                  <a:srgbClr val="314318"/>
                </a:solidFill>
                <a:latin typeface="Times New Roman"/>
                <a:ea typeface="Times New Roman"/>
              </a:rPr>
              <a:t> – the instructor at the department – for getting his Master's degree in linguistics from the University of Southern Illinois in the United States. The Department head </a:t>
            </a:r>
            <a:r>
              <a:rPr lang="en-US" b="1" dirty="0" err="1">
                <a:solidFill>
                  <a:srgbClr val="314318"/>
                </a:solidFill>
                <a:latin typeface="Times New Roman"/>
                <a:ea typeface="Times New Roman"/>
              </a:rPr>
              <a:t>Dr</a:t>
            </a:r>
            <a:r>
              <a:rPr lang="en-US" b="1" dirty="0">
                <a:solidFill>
                  <a:srgbClr val="314318"/>
                </a:solidFill>
                <a:latin typeface="Times New Roman"/>
                <a:ea typeface="Times New Roman"/>
              </a:rPr>
              <a:t> </a:t>
            </a:r>
            <a:r>
              <a:rPr lang="en-US" b="1" dirty="0" err="1">
                <a:solidFill>
                  <a:srgbClr val="314318"/>
                </a:solidFill>
                <a:latin typeface="Times New Roman"/>
                <a:ea typeface="Times New Roman"/>
              </a:rPr>
              <a:t>Abdulkarim</a:t>
            </a:r>
            <a:r>
              <a:rPr lang="en-US" b="1" dirty="0">
                <a:solidFill>
                  <a:srgbClr val="314318"/>
                </a:solidFill>
                <a:latin typeface="Times New Roman"/>
                <a:ea typeface="Times New Roman"/>
              </a:rPr>
              <a:t> bin </a:t>
            </a:r>
            <a:r>
              <a:rPr lang="en-US" b="1" dirty="0" err="1">
                <a:solidFill>
                  <a:srgbClr val="314318"/>
                </a:solidFill>
                <a:latin typeface="Times New Roman"/>
                <a:ea typeface="Times New Roman"/>
              </a:rPr>
              <a:t>Saji</a:t>
            </a:r>
            <a:r>
              <a:rPr lang="en-US" b="1" dirty="0">
                <a:solidFill>
                  <a:srgbClr val="314318"/>
                </a:solidFill>
                <a:latin typeface="Times New Roman"/>
                <a:ea typeface="Times New Roman"/>
              </a:rPr>
              <a:t> </a:t>
            </a:r>
            <a:r>
              <a:rPr lang="en-US" b="1" dirty="0" err="1">
                <a:solidFill>
                  <a:srgbClr val="314318"/>
                </a:solidFill>
                <a:latin typeface="Times New Roman"/>
                <a:ea typeface="Times New Roman"/>
              </a:rPr>
              <a:t>Alharbi</a:t>
            </a:r>
            <a:r>
              <a:rPr lang="en-US" b="1" dirty="0">
                <a:solidFill>
                  <a:srgbClr val="314318"/>
                </a:solidFill>
                <a:latin typeface="Times New Roman"/>
                <a:ea typeface="Times New Roman"/>
              </a:rPr>
              <a:t> welcomed the attendees and introduced his new colleagues. He also congratulated Professor Omar </a:t>
            </a:r>
            <a:r>
              <a:rPr lang="en-US" b="1" dirty="0" err="1">
                <a:solidFill>
                  <a:srgbClr val="314318"/>
                </a:solidFill>
                <a:latin typeface="Times New Roman"/>
                <a:ea typeface="Times New Roman"/>
              </a:rPr>
              <a:t>Alkhnini</a:t>
            </a:r>
            <a:r>
              <a:rPr lang="en-US" b="1" dirty="0">
                <a:solidFill>
                  <a:srgbClr val="314318"/>
                </a:solidFill>
                <a:latin typeface="Times New Roman"/>
                <a:ea typeface="Times New Roman"/>
              </a:rPr>
              <a:t> on his Master’s. Then His Excellency the Dean together with Al-Sheikh Dr. Abdullah </a:t>
            </a:r>
            <a:r>
              <a:rPr lang="en-US" b="1" dirty="0" err="1">
                <a:solidFill>
                  <a:srgbClr val="314318"/>
                </a:solidFill>
                <a:latin typeface="Times New Roman"/>
                <a:ea typeface="Times New Roman"/>
              </a:rPr>
              <a:t>Attayar</a:t>
            </a:r>
            <a:r>
              <a:rPr lang="en-US" b="1" dirty="0">
                <a:solidFill>
                  <a:srgbClr val="314318"/>
                </a:solidFill>
                <a:latin typeface="Times New Roman"/>
                <a:ea typeface="Times New Roman"/>
              </a:rPr>
              <a:t> honored Professor Omar with a shield. They also honored Professor Sami </a:t>
            </a:r>
            <a:r>
              <a:rPr lang="en-US" b="1" dirty="0" err="1">
                <a:solidFill>
                  <a:srgbClr val="314318"/>
                </a:solidFill>
                <a:latin typeface="Times New Roman"/>
                <a:ea typeface="Times New Roman"/>
              </a:rPr>
              <a:t>Zaarir</a:t>
            </a:r>
            <a:r>
              <a:rPr lang="en-US" b="1" dirty="0">
                <a:solidFill>
                  <a:srgbClr val="314318"/>
                </a:solidFill>
                <a:latin typeface="Times New Roman"/>
                <a:ea typeface="Times New Roman"/>
              </a:rPr>
              <a:t>, the department head for the past two years, who in his turn received a shield on the occasion. The Dean appreciated such a gesture and praised the English Department achievements.</a:t>
            </a:r>
            <a:endParaRPr lang="en-US" sz="2000" dirty="0">
              <a:latin typeface="Times New Roman"/>
              <a:ea typeface="Times New Roman"/>
            </a:endParaRPr>
          </a:p>
          <a:p>
            <a:pPr marL="68580" indent="0" algn="just" rtl="0">
              <a:buNone/>
            </a:pPr>
            <a:endParaRPr lang="ar-SA" dirty="0"/>
          </a:p>
        </p:txBody>
      </p:sp>
    </p:spTree>
    <p:extLst>
      <p:ext uri="{BB962C8B-B14F-4D97-AF65-F5344CB8AC3E}">
        <p14:creationId xmlns:p14="http://schemas.microsoft.com/office/powerpoint/2010/main" val="16122639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a:xfrm>
            <a:off x="827584" y="980728"/>
            <a:ext cx="7560840" cy="1008112"/>
          </a:xfrm>
        </p:spPr>
        <p:txBody>
          <a:bodyPr>
            <a:noAutofit/>
          </a:bodyPr>
          <a:lstStyle/>
          <a:p>
            <a:pPr algn="just" rtl="0" fontAlgn="t">
              <a:lnSpc>
                <a:spcPts val="2400"/>
              </a:lnSpc>
              <a:spcAft>
                <a:spcPts val="0"/>
              </a:spcAft>
            </a:pPr>
            <a:r>
              <a:rPr lang="en-US" sz="2800" b="1" dirty="0">
                <a:solidFill>
                  <a:srgbClr val="000000"/>
                </a:solidFill>
                <a:latin typeface="Arial"/>
                <a:ea typeface="Times New Roman"/>
                <a:cs typeface="Arial"/>
              </a:rPr>
              <a:t>The Rector’s Meeting with the New Students in the First Semester of the Academic Year 1435 AH / 1436 AH</a:t>
            </a:r>
            <a:r>
              <a:rPr lang="en-US" sz="2800" dirty="0">
                <a:latin typeface="Calibri"/>
                <a:ea typeface="Calibri"/>
                <a:cs typeface="Arial"/>
              </a:rPr>
              <a:t/>
            </a:r>
            <a:br>
              <a:rPr lang="en-US" sz="2800" dirty="0">
                <a:latin typeface="Calibri"/>
                <a:ea typeface="Calibri"/>
                <a:cs typeface="Arial"/>
              </a:rPr>
            </a:br>
            <a:endParaRPr lang="ar-SA" sz="2800" dirty="0"/>
          </a:p>
        </p:txBody>
      </p:sp>
      <p:sp>
        <p:nvSpPr>
          <p:cNvPr id="5" name="عنصر نائب للمحتوى 4"/>
          <p:cNvSpPr>
            <a:spLocks noGrp="1"/>
          </p:cNvSpPr>
          <p:nvPr>
            <p:ph idx="1"/>
          </p:nvPr>
        </p:nvSpPr>
        <p:spPr>
          <a:xfrm>
            <a:off x="467544" y="1700808"/>
            <a:ext cx="8208912" cy="4824536"/>
          </a:xfrm>
        </p:spPr>
        <p:txBody>
          <a:bodyPr>
            <a:noAutofit/>
          </a:bodyPr>
          <a:lstStyle/>
          <a:p>
            <a:pPr marL="68580" indent="0" algn="just" rtl="0">
              <a:lnSpc>
                <a:spcPct val="115000"/>
              </a:lnSpc>
              <a:spcAft>
                <a:spcPts val="1000"/>
              </a:spcAft>
              <a:buNone/>
            </a:pPr>
            <a:r>
              <a:rPr lang="en-US" sz="1600" b="1" dirty="0">
                <a:solidFill>
                  <a:srgbClr val="314318"/>
                </a:solidFill>
                <a:latin typeface="Arial"/>
                <a:ea typeface="Times New Roman"/>
                <a:cs typeface="Arial"/>
              </a:rPr>
              <a:t>The Rector has met with the new students in the first semester of the academic year 1435 AH / 1436 AH. The meeting has been organized by the student activities Unit at the theater of the colleges’ complex in the University campus of the </a:t>
            </a:r>
            <a:r>
              <a:rPr lang="en-US" sz="1600" b="1" dirty="0" err="1">
                <a:solidFill>
                  <a:srgbClr val="314318"/>
                </a:solidFill>
                <a:latin typeface="Arial"/>
                <a:ea typeface="Times New Roman"/>
                <a:cs typeface="Arial"/>
              </a:rPr>
              <a:t>Zulfi</a:t>
            </a:r>
            <a:r>
              <a:rPr lang="en-US" sz="1600" b="1" dirty="0">
                <a:solidFill>
                  <a:srgbClr val="314318"/>
                </a:solidFill>
                <a:latin typeface="Arial"/>
                <a:ea typeface="Times New Roman"/>
                <a:cs typeface="Arial"/>
              </a:rPr>
              <a:t> province, after earlier announcements for the event in all the college corridors and through text messages. The faculty members were asked to accompany the students to the theater so they attend the meeting and benefit from the Rector’s advices and guidance. And for the purpose of motivating the students to attend the event, certain prizes have been set for them, in collaboration with the Student Affairs Deanship, including smart mobiles devices. The meeting was successful; the students listened attentively to the Rector’s speech, and then discussed the problems they may face in the beginning of their university study with the college deputy for Student Affairs who covered certain important issue like the importance of having high scores at the beginning of the university year. After that, the students’ awards were distributed. We, in our turn, thank the Rector for his interest in the students’ future and his keenness to satisfy all their needs and requirements.</a:t>
            </a:r>
            <a:endParaRPr lang="en-US" sz="1600" dirty="0">
              <a:latin typeface="Calibri"/>
              <a:ea typeface="Calibri"/>
              <a:cs typeface="Arial"/>
            </a:endParaRPr>
          </a:p>
          <a:p>
            <a:pPr marL="68580" indent="0" algn="just">
              <a:buNone/>
            </a:pPr>
            <a:endParaRPr lang="ar-SA" sz="1600" dirty="0"/>
          </a:p>
        </p:txBody>
      </p:sp>
    </p:spTree>
    <p:extLst>
      <p:ext uri="{BB962C8B-B14F-4D97-AF65-F5344CB8AC3E}">
        <p14:creationId xmlns:p14="http://schemas.microsoft.com/office/powerpoint/2010/main" val="11505128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أوستن">
  <a:themeElements>
    <a:clrScheme name="أوستن">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أوستن">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أوستن">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6</TotalTime>
  <Words>426</Words>
  <Application>Microsoft Office PowerPoint</Application>
  <PresentationFormat>عرض على الشاشة (3:4)‏</PresentationFormat>
  <Paragraphs>4</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أوستن</vt:lpstr>
      <vt:lpstr>The English Department at the Zulfi College of Education has held an Honoring Ceremony </vt:lpstr>
      <vt:lpstr>The Rector’s Meeting with the New Students in the First Semester of the Academic Year 1435 AH / 1436 AH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Mu</dc:creator>
  <cp:lastModifiedBy>Mu</cp:lastModifiedBy>
  <cp:revision>5</cp:revision>
  <dcterms:created xsi:type="dcterms:W3CDTF">2015-04-05T17:33:44Z</dcterms:created>
  <dcterms:modified xsi:type="dcterms:W3CDTF">2015-04-05T17:42:14Z</dcterms:modified>
</cp:coreProperties>
</file>