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0CAE635F-B761-4BF8-AA00-6525E895721B}"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29DBD74-F594-496D-AE39-348714C9AE25}"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0CAE635F-B761-4BF8-AA00-6525E895721B}"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29DBD74-F594-496D-AE39-348714C9AE25}"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0CAE635F-B761-4BF8-AA00-6525E895721B}"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29DBD74-F594-496D-AE39-348714C9AE25}"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0CAE635F-B761-4BF8-AA00-6525E895721B}"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29DBD74-F594-496D-AE39-348714C9AE25}"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0CAE635F-B761-4BF8-AA00-6525E895721B}"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29DBD74-F594-496D-AE39-348714C9AE25}"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0CAE635F-B761-4BF8-AA00-6525E895721B}" type="datetimeFigureOut">
              <a:rPr lang="ar-SA" smtClean="0"/>
              <a:t>16/06/36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E29DBD74-F594-496D-AE39-348714C9AE25}"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half" idx="10"/>
          </p:nvPr>
        </p:nvSpPr>
        <p:spPr/>
        <p:txBody>
          <a:bodyPr/>
          <a:lstStyle/>
          <a:p>
            <a:fld id="{0CAE635F-B761-4BF8-AA00-6525E895721B}" type="datetimeFigureOut">
              <a:rPr lang="ar-SA" smtClean="0"/>
              <a:t>16/06/36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E29DBD74-F594-496D-AE39-348714C9AE25}"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0CAE635F-B761-4BF8-AA00-6525E895721B}" type="datetimeFigureOut">
              <a:rPr lang="ar-SA" smtClean="0"/>
              <a:t>16/06/36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E29DBD74-F594-496D-AE39-348714C9AE25}"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AE635F-B761-4BF8-AA00-6525E895721B}" type="datetimeFigureOut">
              <a:rPr lang="ar-SA" smtClean="0"/>
              <a:t>16/06/36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E29DBD74-F594-496D-AE39-348714C9AE25}"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0CAE635F-B761-4BF8-AA00-6525E895721B}" type="datetimeFigureOut">
              <a:rPr lang="ar-SA" smtClean="0"/>
              <a:t>16/06/36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E29DBD74-F594-496D-AE39-348714C9AE25}" type="slidenum">
              <a:rPr lang="ar-SA" smtClean="0"/>
              <a:t>‹#›</a:t>
            </a:fld>
            <a:endParaRPr lang="ar-SA"/>
          </a:p>
        </p:txBody>
      </p:sp>
      <p:sp>
        <p:nvSpPr>
          <p:cNvPr id="9" name="Content Placeholder 8"/>
          <p:cNvSpPr>
            <a:spLocks noGrp="1"/>
          </p:cNvSpPr>
          <p:nvPr>
            <p:ph sz="quarter" idx="13"/>
          </p:nvPr>
        </p:nvSpPr>
        <p:spPr>
          <a:xfrm>
            <a:off x="304800" y="381000"/>
            <a:ext cx="7772400" cy="494284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ar-SA" smtClean="0"/>
              <a:t>انقر لتحرير نمط العنوان الرئيسي</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8" name="Date Placeholder 7"/>
          <p:cNvSpPr>
            <a:spLocks noGrp="1"/>
          </p:cNvSpPr>
          <p:nvPr>
            <p:ph type="dt" sz="half" idx="10"/>
          </p:nvPr>
        </p:nvSpPr>
        <p:spPr/>
        <p:txBody>
          <a:bodyPr/>
          <a:lstStyle/>
          <a:p>
            <a:fld id="{0CAE635F-B761-4BF8-AA00-6525E895721B}" type="datetimeFigureOut">
              <a:rPr lang="ar-SA" smtClean="0"/>
              <a:t>16/06/36</a:t>
            </a:fld>
            <a:endParaRPr lang="ar-SA"/>
          </a:p>
        </p:txBody>
      </p:sp>
      <p:sp>
        <p:nvSpPr>
          <p:cNvPr id="9" name="Slide Number Placeholder 8"/>
          <p:cNvSpPr>
            <a:spLocks noGrp="1"/>
          </p:cNvSpPr>
          <p:nvPr>
            <p:ph type="sldNum" sz="quarter" idx="11"/>
          </p:nvPr>
        </p:nvSpPr>
        <p:spPr/>
        <p:txBody>
          <a:bodyPr/>
          <a:lstStyle/>
          <a:p>
            <a:fld id="{E29DBD74-F594-496D-AE39-348714C9AE25}" type="slidenum">
              <a:rPr lang="ar-SA" smtClean="0"/>
              <a:t>‹#›</a:t>
            </a:fld>
            <a:endParaRPr lang="ar-SA"/>
          </a:p>
        </p:txBody>
      </p:sp>
      <p:sp>
        <p:nvSpPr>
          <p:cNvPr id="10" name="Footer Placeholder 9"/>
          <p:cNvSpPr>
            <a:spLocks noGrp="1"/>
          </p:cNvSpPr>
          <p:nvPr>
            <p:ph type="ftr" sz="quarter" idx="12"/>
          </p:nvPr>
        </p:nvSpPr>
        <p:spPr/>
        <p:txBody>
          <a:bodyPr/>
          <a:lstStyle/>
          <a:p>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E29DBD74-F594-496D-AE39-348714C9AE25}" type="slidenum">
              <a:rPr lang="ar-SA" smtClean="0"/>
              <a:t>‹#›</a:t>
            </a:fld>
            <a:endParaRPr lang="ar-SA"/>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ar-SA"/>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0CAE635F-B761-4BF8-AA00-6525E895721B}" type="datetimeFigureOut">
              <a:rPr lang="ar-SA" smtClean="0"/>
              <a:t>16/06/36</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251520" y="274638"/>
            <a:ext cx="7992888" cy="1143000"/>
          </a:xfrm>
        </p:spPr>
        <p:txBody>
          <a:bodyPr/>
          <a:lstStyle/>
          <a:p>
            <a:pPr algn="ctr" fontAlgn="t">
              <a:lnSpc>
                <a:spcPts val="2400"/>
              </a:lnSpc>
              <a:spcAft>
                <a:spcPts val="0"/>
              </a:spcAft>
            </a:pPr>
            <a:r>
              <a:rPr lang="en-US" sz="3200" b="1" dirty="0">
                <a:solidFill>
                  <a:srgbClr val="FF3399"/>
                </a:solidFill>
                <a:latin typeface="Simplified Arabic" panose="02020603050405020304" pitchFamily="18" charset="-78"/>
                <a:ea typeface="Times New Roman"/>
                <a:cs typeface="Simplified Arabic" panose="02020603050405020304" pitchFamily="18" charset="-78"/>
              </a:rPr>
              <a:t>The Arabic Language Department holds its first session with the title: "Self-Image and the Other’s Image in </a:t>
            </a:r>
            <a:r>
              <a:rPr lang="en-US" sz="3200" b="1" dirty="0" err="1">
                <a:solidFill>
                  <a:srgbClr val="FF3399"/>
                </a:solidFill>
                <a:latin typeface="Simplified Arabic" panose="02020603050405020304" pitchFamily="18" charset="-78"/>
                <a:ea typeface="Times New Roman"/>
                <a:cs typeface="Simplified Arabic" panose="02020603050405020304" pitchFamily="18" charset="-78"/>
              </a:rPr>
              <a:t>Daabil</a:t>
            </a:r>
            <a:r>
              <a:rPr lang="en-US" sz="3200" b="1" dirty="0">
                <a:solidFill>
                  <a:srgbClr val="FF3399"/>
                </a:solidFill>
                <a:latin typeface="Simplified Arabic" panose="02020603050405020304" pitchFamily="18" charset="-78"/>
                <a:ea typeface="Times New Roman"/>
                <a:cs typeface="Simplified Arabic" panose="02020603050405020304" pitchFamily="18" charset="-78"/>
              </a:rPr>
              <a:t> al-</a:t>
            </a:r>
            <a:r>
              <a:rPr lang="en-US" sz="3200" b="1" dirty="0" err="1">
                <a:solidFill>
                  <a:srgbClr val="FF3399"/>
                </a:solidFill>
                <a:latin typeface="Simplified Arabic" panose="02020603050405020304" pitchFamily="18" charset="-78"/>
                <a:ea typeface="Times New Roman"/>
                <a:cs typeface="Simplified Arabic" panose="02020603050405020304" pitchFamily="18" charset="-78"/>
              </a:rPr>
              <a:t>Khozai’s</a:t>
            </a:r>
            <a:r>
              <a:rPr lang="en-US" sz="3200" b="1" dirty="0">
                <a:solidFill>
                  <a:srgbClr val="FF3399"/>
                </a:solidFill>
                <a:latin typeface="Simplified Arabic" panose="02020603050405020304" pitchFamily="18" charset="-78"/>
                <a:ea typeface="Times New Roman"/>
                <a:cs typeface="Simplified Arabic" panose="02020603050405020304" pitchFamily="18" charset="-78"/>
              </a:rPr>
              <a:t> Poetry"</a:t>
            </a:r>
            <a:br>
              <a:rPr lang="en-US" sz="3200" b="1" dirty="0">
                <a:solidFill>
                  <a:srgbClr val="FF3399"/>
                </a:solidFill>
                <a:latin typeface="Simplified Arabic" panose="02020603050405020304" pitchFamily="18" charset="-78"/>
                <a:ea typeface="Times New Roman"/>
                <a:cs typeface="Simplified Arabic" panose="02020603050405020304" pitchFamily="18" charset="-78"/>
              </a:rPr>
            </a:br>
            <a:endParaRPr lang="ar-SA" sz="3200" b="1" dirty="0">
              <a:solidFill>
                <a:srgbClr val="FF3399"/>
              </a:solidFill>
              <a:latin typeface="Simplified Arabic" panose="02020603050405020304" pitchFamily="18" charset="-78"/>
              <a:cs typeface="Simplified Arabic" panose="02020603050405020304" pitchFamily="18" charset="-78"/>
            </a:endParaRPr>
          </a:p>
        </p:txBody>
      </p:sp>
      <p:sp>
        <p:nvSpPr>
          <p:cNvPr id="5" name="عنصر نائب للمحتوى 4"/>
          <p:cNvSpPr>
            <a:spLocks noGrp="1"/>
          </p:cNvSpPr>
          <p:nvPr>
            <p:ph idx="1"/>
          </p:nvPr>
        </p:nvSpPr>
        <p:spPr>
          <a:xfrm>
            <a:off x="0" y="1484784"/>
            <a:ext cx="8460432" cy="5373216"/>
          </a:xfrm>
        </p:spPr>
        <p:txBody>
          <a:bodyPr>
            <a:noAutofit/>
          </a:bodyPr>
          <a:lstStyle/>
          <a:p>
            <a:pPr marL="114300" indent="0" algn="just" rtl="0">
              <a:buNone/>
            </a:pPr>
            <a:r>
              <a:rPr lang="en-US" sz="2300" b="1" dirty="0">
                <a:solidFill>
                  <a:srgbClr val="0070C0"/>
                </a:solidFill>
                <a:latin typeface="Times New Roman"/>
                <a:ea typeface="Times New Roman"/>
              </a:rPr>
              <a:t>The Arabic Language Department holds its first session with the title: "Self-Image and the Other’s Image in </a:t>
            </a:r>
            <a:r>
              <a:rPr lang="en-US" sz="2300" b="1" dirty="0" err="1">
                <a:solidFill>
                  <a:srgbClr val="0070C0"/>
                </a:solidFill>
                <a:latin typeface="Times New Roman"/>
                <a:ea typeface="Times New Roman"/>
              </a:rPr>
              <a:t>Daabil</a:t>
            </a:r>
            <a:r>
              <a:rPr lang="en-US" sz="2300" b="1" dirty="0">
                <a:solidFill>
                  <a:srgbClr val="0070C0"/>
                </a:solidFill>
                <a:latin typeface="Times New Roman"/>
                <a:ea typeface="Times New Roman"/>
              </a:rPr>
              <a:t> al-</a:t>
            </a:r>
            <a:r>
              <a:rPr lang="en-US" sz="2300" b="1" dirty="0" err="1">
                <a:solidFill>
                  <a:srgbClr val="0070C0"/>
                </a:solidFill>
                <a:latin typeface="Times New Roman"/>
                <a:ea typeface="Times New Roman"/>
              </a:rPr>
              <a:t>Khozai’s</a:t>
            </a:r>
            <a:r>
              <a:rPr lang="en-US" sz="2300" b="1" dirty="0">
                <a:solidFill>
                  <a:srgbClr val="0070C0"/>
                </a:solidFill>
                <a:latin typeface="Times New Roman"/>
                <a:ea typeface="Times New Roman"/>
              </a:rPr>
              <a:t> Poetry". The Arabic Language Department held for all the complex employees its first sessions entitled; "Self-image and the Other’s Image in </a:t>
            </a:r>
            <a:r>
              <a:rPr lang="en-US" sz="2300" b="1" dirty="0" err="1">
                <a:solidFill>
                  <a:srgbClr val="0070C0"/>
                </a:solidFill>
                <a:latin typeface="Times New Roman"/>
                <a:ea typeface="Times New Roman"/>
              </a:rPr>
              <a:t>Daabil</a:t>
            </a:r>
            <a:r>
              <a:rPr lang="en-US" sz="2300" b="1" dirty="0">
                <a:solidFill>
                  <a:srgbClr val="0070C0"/>
                </a:solidFill>
                <a:latin typeface="Times New Roman"/>
                <a:ea typeface="Times New Roman"/>
              </a:rPr>
              <a:t> al-</a:t>
            </a:r>
            <a:r>
              <a:rPr lang="en-US" sz="2300" b="1" dirty="0" err="1">
                <a:solidFill>
                  <a:srgbClr val="0070C0"/>
                </a:solidFill>
                <a:latin typeface="Times New Roman"/>
                <a:ea typeface="Times New Roman"/>
              </a:rPr>
              <a:t>Khozai’s</a:t>
            </a:r>
            <a:r>
              <a:rPr lang="en-US" sz="2300" b="1" dirty="0">
                <a:solidFill>
                  <a:srgbClr val="0070C0"/>
                </a:solidFill>
                <a:latin typeface="Times New Roman"/>
                <a:ea typeface="Times New Roman"/>
              </a:rPr>
              <a:t> poetry" with His Excellency Dr. Abdullah al-Amine at the Quality office of the university campus on Wednesday, 01/05/1436 AH. After referring to the poet’s biography, His Excellency talked about the poet’s attitudes towards the Abbasids successors, his life, his poetry, his recital and how he used his poetry to translate his feelings. Then, his Excellency thanked the Student Activities Unit for their cooperation to hold such meeting and the Student Activities Unit in its turn thanked the Arabic Language Department for accepting the invitation, and their keenness to satisfy the Activities Unit needs for the own benefit of the student.</a:t>
            </a:r>
          </a:p>
          <a:p>
            <a:pPr marL="114300" indent="0" algn="just" rtl="0">
              <a:buNone/>
            </a:pPr>
            <a:endParaRPr lang="ar-SA" sz="2300" b="1" dirty="0">
              <a:solidFill>
                <a:srgbClr val="FF3399"/>
              </a:solidFill>
            </a:endParaRPr>
          </a:p>
        </p:txBody>
      </p:sp>
    </p:spTree>
    <p:extLst>
      <p:ext uri="{BB962C8B-B14F-4D97-AF65-F5344CB8AC3E}">
        <p14:creationId xmlns:p14="http://schemas.microsoft.com/office/powerpoint/2010/main" val="407715841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جاور">
  <a:themeElements>
    <a:clrScheme name="تجاور">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جاور">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4</TotalTime>
  <Words>182</Words>
  <Application>Microsoft Office PowerPoint</Application>
  <PresentationFormat>عرض على الشاشة (3:4)‏</PresentationFormat>
  <Paragraphs>2</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تجاور</vt:lpstr>
      <vt:lpstr>The Arabic Language Department holds its first session with the title: "Self-Image and the Other’s Image in Daabil al-Khozai’s Poetry"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Arabic Language Department holds its first session with the title: "Self-Image and the Other’s Image in Daabil al-Khozai’s Poetry" </dc:title>
  <dc:creator>Mu</dc:creator>
  <cp:lastModifiedBy>Mu</cp:lastModifiedBy>
  <cp:revision>2</cp:revision>
  <dcterms:created xsi:type="dcterms:W3CDTF">2015-04-05T16:42:07Z</dcterms:created>
  <dcterms:modified xsi:type="dcterms:W3CDTF">2015-04-05T16:47:00Z</dcterms:modified>
</cp:coreProperties>
</file>