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A0760AC-E333-4700-BB0F-3F53B7C693C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551ADC0-677B-4A6B-B254-DD480AC5390C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60AC-E333-4700-BB0F-3F53B7C693C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ADC0-677B-4A6B-B254-DD480AC539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60AC-E333-4700-BB0F-3F53B7C693C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ADC0-677B-4A6B-B254-DD480AC539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60AC-E333-4700-BB0F-3F53B7C693C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ADC0-677B-4A6B-B254-DD480AC539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60AC-E333-4700-BB0F-3F53B7C693C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ADC0-677B-4A6B-B254-DD480AC539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60AC-E333-4700-BB0F-3F53B7C693C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ADC0-677B-4A6B-B254-DD480AC5390C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60AC-E333-4700-BB0F-3F53B7C693C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ADC0-677B-4A6B-B254-DD480AC539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60AC-E333-4700-BB0F-3F53B7C693C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ADC0-677B-4A6B-B254-DD480AC539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60AC-E333-4700-BB0F-3F53B7C693C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ADC0-677B-4A6B-B254-DD480AC539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60AC-E333-4700-BB0F-3F53B7C693C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ADC0-677B-4A6B-B254-DD480AC5390C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60AC-E333-4700-BB0F-3F53B7C693C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ADC0-677B-4A6B-B254-DD480AC539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A0760AC-E333-4700-BB0F-3F53B7C693C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551ADC0-677B-4A6B-B254-DD480AC539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755576" y="836712"/>
            <a:ext cx="7384784" cy="1143000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Arial"/>
                <a:ea typeface="Calibri"/>
              </a:rPr>
              <a:t>Using  Encyclopedias of Hadiths and </a:t>
            </a:r>
            <a:r>
              <a:rPr lang="en-US" sz="2800" b="1" dirty="0" err="1">
                <a:latin typeface="Arial"/>
                <a:ea typeface="Calibri"/>
              </a:rPr>
              <a:t>Fiqh</a:t>
            </a:r>
            <a:r>
              <a:rPr lang="en-US" sz="2800" b="1" dirty="0">
                <a:latin typeface="Arial"/>
                <a:ea typeface="Calibri"/>
              </a:rPr>
              <a:t> in Islamic Research</a:t>
            </a:r>
            <a:r>
              <a:rPr lang="ar-SA" sz="2800" b="1" dirty="0">
                <a:ea typeface="Calibri"/>
                <a:cs typeface="Arial"/>
              </a:rPr>
              <a:t/>
            </a:r>
            <a:br>
              <a:rPr lang="ar-SA" sz="2800" b="1" dirty="0">
                <a:ea typeface="Calibri"/>
                <a:cs typeface="Arial"/>
              </a:rPr>
            </a:br>
            <a:endParaRPr lang="ar-SA" sz="2800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539552" y="1700808"/>
            <a:ext cx="8136904" cy="4824536"/>
          </a:xfrm>
        </p:spPr>
        <p:txBody>
          <a:bodyPr>
            <a:normAutofit fontScale="92500" lnSpcReduction="10000"/>
          </a:bodyPr>
          <a:lstStyle/>
          <a:p>
            <a:pPr algn="just" rtl="0"/>
            <a:r>
              <a:rPr lang="en-US" b="1" dirty="0">
                <a:latin typeface="Arial"/>
                <a:ea typeface="Times New Roman"/>
              </a:rPr>
              <a:t>   Within training programs by the Quality Center, Faculty of Education, the Center held a training course open for all faculty members and entitled  “Using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  </a:t>
            </a:r>
            <a:r>
              <a:rPr lang="en-US" b="1" dirty="0">
                <a:latin typeface="Arial"/>
                <a:ea typeface="Times New Roman"/>
              </a:rPr>
              <a:t>Encyclopedias of Hadiths and </a:t>
            </a:r>
            <a:r>
              <a:rPr lang="en-US" b="1" dirty="0" err="1">
                <a:latin typeface="Arial"/>
                <a:ea typeface="Times New Roman"/>
              </a:rPr>
              <a:t>Fiqh</a:t>
            </a:r>
            <a:r>
              <a:rPr lang="en-US" b="1" dirty="0">
                <a:latin typeface="Arial"/>
                <a:ea typeface="Times New Roman"/>
              </a:rPr>
              <a:t> in Islamic Research” in collaboration with the Department of Islamic Studies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/>
            </a:r>
            <a:br>
              <a:rPr lang="ar-SA" b="1" dirty="0">
                <a:latin typeface="Times New Roman"/>
                <a:ea typeface="Times New Roman"/>
                <a:cs typeface="Arial"/>
              </a:rPr>
            </a:br>
            <a:r>
              <a:rPr lang="en-US" b="1" dirty="0">
                <a:latin typeface="Arial"/>
                <a:ea typeface="Times New Roman"/>
              </a:rPr>
              <a:t>At the beginning of the program, Dr. Mohamed Said </a:t>
            </a:r>
            <a:r>
              <a:rPr lang="en-US" b="1" dirty="0" err="1">
                <a:latin typeface="Arial"/>
                <a:ea typeface="Times New Roman"/>
              </a:rPr>
              <a:t>Shehata</a:t>
            </a:r>
            <a:r>
              <a:rPr lang="en-US" b="1" dirty="0">
                <a:latin typeface="Arial"/>
                <a:ea typeface="Times New Roman"/>
              </a:rPr>
              <a:t> pointed out to the importance of software for Islamic studies service, and presented a review of the content of the encyclopedia and how to use it in collecting scientific data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/>
            </a:r>
            <a:br>
              <a:rPr lang="ar-SA" b="1" dirty="0">
                <a:latin typeface="Times New Roman"/>
                <a:ea typeface="Times New Roman"/>
                <a:cs typeface="Arial"/>
              </a:rPr>
            </a:br>
            <a:r>
              <a:rPr lang="ar-SA" b="1" dirty="0">
                <a:latin typeface="Times New Roman"/>
                <a:ea typeface="Times New Roman"/>
                <a:cs typeface="Arial"/>
              </a:rPr>
              <a:t> </a:t>
            </a:r>
            <a:r>
              <a:rPr lang="en-US" b="1" dirty="0">
                <a:latin typeface="Arial"/>
                <a:ea typeface="Times New Roman"/>
              </a:rPr>
              <a:t>Then Dr. </a:t>
            </a:r>
            <a:r>
              <a:rPr lang="en-US" b="1" dirty="0" err="1">
                <a:latin typeface="Arial"/>
                <a:ea typeface="Times New Roman"/>
              </a:rPr>
              <a:t>Mohieddin</a:t>
            </a:r>
            <a:r>
              <a:rPr lang="en-US" b="1" dirty="0">
                <a:latin typeface="Arial"/>
                <a:ea typeface="Times New Roman"/>
              </a:rPr>
              <a:t> </a:t>
            </a:r>
            <a:r>
              <a:rPr lang="en-US" b="1" dirty="0" err="1">
                <a:latin typeface="Arial"/>
                <a:ea typeface="Times New Roman"/>
              </a:rPr>
              <a:t>Abou</a:t>
            </a:r>
            <a:r>
              <a:rPr lang="en-US" b="1" dirty="0">
                <a:latin typeface="Arial"/>
                <a:ea typeface="Times New Roman"/>
              </a:rPr>
              <a:t> </a:t>
            </a:r>
            <a:r>
              <a:rPr lang="en-US" b="1" dirty="0" err="1">
                <a:latin typeface="Arial"/>
                <a:ea typeface="Times New Roman"/>
              </a:rPr>
              <a:t>Elhaoul</a:t>
            </a:r>
            <a:r>
              <a:rPr lang="en-US" b="1" dirty="0">
                <a:latin typeface="Arial"/>
                <a:ea typeface="Times New Roman"/>
              </a:rPr>
              <a:t> offered an explanation of how to use the program, and pointed to a number of themes</a:t>
            </a:r>
            <a:endParaRPr lang="en-US" sz="2000" dirty="0">
              <a:latin typeface="Times New Roman"/>
              <a:ea typeface="Times New Roman"/>
            </a:endParaRPr>
          </a:p>
          <a:p>
            <a:pPr algn="just" rtl="0"/>
            <a:r>
              <a:rPr lang="en-US" b="1" dirty="0">
                <a:latin typeface="Arial"/>
                <a:ea typeface="Times New Roman"/>
              </a:rPr>
              <a:t> - Programs about questioning and adjustment books.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/>
            </a:r>
            <a:br>
              <a:rPr lang="ar-SA" b="1" dirty="0">
                <a:latin typeface="Times New Roman"/>
                <a:ea typeface="Times New Roman"/>
                <a:cs typeface="Arial"/>
              </a:rPr>
            </a:br>
            <a:r>
              <a:rPr lang="en-US" b="1" dirty="0">
                <a:latin typeface="Arial"/>
                <a:ea typeface="Times New Roman"/>
              </a:rPr>
              <a:t>-  Programs about certifying Hadith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 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24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760640"/>
          </a:xfrm>
        </p:spPr>
        <p:txBody>
          <a:bodyPr>
            <a:normAutofit fontScale="92500"/>
          </a:bodyPr>
          <a:lstStyle/>
          <a:p>
            <a:pPr algn="just" rtl="0"/>
            <a:r>
              <a:rPr lang="en-US" b="1" dirty="0">
                <a:latin typeface="Arial"/>
                <a:ea typeface="Times New Roman"/>
              </a:rPr>
              <a:t>-  Programs about Hadith Interpretations.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/>
            </a:r>
            <a:br>
              <a:rPr lang="ar-SA" b="1" dirty="0">
                <a:latin typeface="Times New Roman"/>
                <a:ea typeface="Times New Roman"/>
                <a:cs typeface="Arial"/>
              </a:rPr>
            </a:br>
            <a:r>
              <a:rPr lang="en-US" b="1" dirty="0">
                <a:latin typeface="Arial"/>
                <a:ea typeface="Times New Roman"/>
              </a:rPr>
              <a:t>-  Programs about the Hadith Concept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 </a:t>
            </a:r>
            <a:br>
              <a:rPr lang="ar-SA" b="1" dirty="0">
                <a:latin typeface="Times New Roman"/>
                <a:ea typeface="Times New Roman"/>
                <a:cs typeface="Arial"/>
              </a:rPr>
            </a:br>
            <a:r>
              <a:rPr lang="ar-SA" b="1" dirty="0">
                <a:latin typeface="Times New Roman"/>
                <a:ea typeface="Times New Roman"/>
                <a:cs typeface="Arial"/>
              </a:rPr>
              <a:t>- </a:t>
            </a:r>
            <a:r>
              <a:rPr lang="en-US" b="1" dirty="0">
                <a:latin typeface="Arial"/>
                <a:ea typeface="Times New Roman"/>
              </a:rPr>
              <a:t>Programs about weak and contrived Hadiths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 </a:t>
            </a:r>
            <a:br>
              <a:rPr lang="ar-SA" b="1" dirty="0">
                <a:latin typeface="Times New Roman"/>
                <a:ea typeface="Times New Roman"/>
                <a:cs typeface="Arial"/>
              </a:rPr>
            </a:br>
            <a:r>
              <a:rPr lang="ar-SA" b="1" dirty="0">
                <a:latin typeface="Times New Roman"/>
                <a:ea typeface="Times New Roman"/>
                <a:cs typeface="Arial"/>
              </a:rPr>
              <a:t>- </a:t>
            </a:r>
            <a:r>
              <a:rPr lang="en-US" b="1" dirty="0">
                <a:latin typeface="Arial"/>
                <a:ea typeface="Times New Roman"/>
              </a:rPr>
              <a:t>Programs about  </a:t>
            </a:r>
            <a:r>
              <a:rPr lang="en-US" b="1" dirty="0" err="1">
                <a:latin typeface="Arial"/>
                <a:ea typeface="Times New Roman"/>
              </a:rPr>
              <a:t>Elqodsia</a:t>
            </a:r>
            <a:r>
              <a:rPr lang="en-US" b="1" dirty="0">
                <a:latin typeface="Arial"/>
                <a:ea typeface="Times New Roman"/>
              </a:rPr>
              <a:t> Hadiths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.</a:t>
            </a:r>
            <a:br>
              <a:rPr lang="ar-SA" b="1" dirty="0">
                <a:latin typeface="Times New Roman"/>
                <a:ea typeface="Times New Roman"/>
                <a:cs typeface="Arial"/>
              </a:rPr>
            </a:br>
            <a:r>
              <a:rPr lang="ar-SA" b="1" dirty="0">
                <a:latin typeface="Times New Roman"/>
                <a:ea typeface="Times New Roman"/>
                <a:cs typeface="Arial"/>
              </a:rPr>
              <a:t>- </a:t>
            </a:r>
            <a:r>
              <a:rPr lang="en-US" b="1" dirty="0">
                <a:latin typeface="Arial"/>
                <a:ea typeface="Times New Roman"/>
              </a:rPr>
              <a:t>Programs about Prophetic commandments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  </a:t>
            </a:r>
            <a:endParaRPr lang="en-US" sz="2000" dirty="0">
              <a:latin typeface="Times New Roman"/>
              <a:ea typeface="Times New Roman"/>
            </a:endParaRPr>
          </a:p>
          <a:p>
            <a:pPr algn="just" rtl="0"/>
            <a:r>
              <a:rPr lang="en-US" b="1" dirty="0">
                <a:latin typeface="Arial"/>
                <a:ea typeface="Times New Roman"/>
              </a:rPr>
              <a:t>The training course was accompanied by a show of the main applied examples in the </a:t>
            </a:r>
            <a:r>
              <a:rPr lang="en-US" b="1" dirty="0" err="1">
                <a:latin typeface="Arial"/>
                <a:ea typeface="Times New Roman"/>
              </a:rPr>
              <a:t>Fikh</a:t>
            </a:r>
            <a:r>
              <a:rPr lang="en-US" b="1" dirty="0">
                <a:latin typeface="Arial"/>
                <a:ea typeface="Times New Roman"/>
              </a:rPr>
              <a:t> program, its content of the information and supportive evidence, as well as the means and sources        which enrich </a:t>
            </a:r>
            <a:r>
              <a:rPr lang="en-US" b="1" dirty="0" err="1">
                <a:latin typeface="Arial"/>
                <a:ea typeface="Times New Roman"/>
              </a:rPr>
              <a:t>Fikh</a:t>
            </a:r>
            <a:r>
              <a:rPr lang="en-US" b="1" dirty="0">
                <a:latin typeface="Arial"/>
                <a:ea typeface="Times New Roman"/>
              </a:rPr>
              <a:t> research.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   </a:t>
            </a:r>
            <a:br>
              <a:rPr lang="ar-SA" b="1" dirty="0">
                <a:latin typeface="Times New Roman"/>
                <a:ea typeface="Times New Roman"/>
                <a:cs typeface="Arial"/>
              </a:rPr>
            </a:br>
            <a:r>
              <a:rPr lang="en-US" b="1" dirty="0">
                <a:latin typeface="Arial"/>
                <a:ea typeface="Times New Roman"/>
              </a:rPr>
              <a:t>In conclusion, the head of the Center for Quality Unit Dr. </a:t>
            </a:r>
            <a:r>
              <a:rPr lang="en-US" b="1" dirty="0" err="1">
                <a:latin typeface="Arial"/>
                <a:ea typeface="Times New Roman"/>
              </a:rPr>
              <a:t>Abdulhakim</a:t>
            </a:r>
            <a:r>
              <a:rPr lang="en-US" b="1" dirty="0">
                <a:latin typeface="Arial"/>
                <a:ea typeface="Times New Roman"/>
              </a:rPr>
              <a:t> </a:t>
            </a:r>
            <a:r>
              <a:rPr lang="en-US" b="1" dirty="0" err="1">
                <a:latin typeface="Arial"/>
                <a:ea typeface="Times New Roman"/>
              </a:rPr>
              <a:t>Radwan</a:t>
            </a:r>
            <a:r>
              <a:rPr lang="en-US" b="1" dirty="0">
                <a:latin typeface="Arial"/>
                <a:ea typeface="Times New Roman"/>
              </a:rPr>
              <a:t> stated the importance of such programs and their role in the professional development. He also thanked all the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 </a:t>
            </a:r>
            <a:r>
              <a:rPr lang="en-US" b="1" dirty="0">
                <a:latin typeface="Arial"/>
                <a:ea typeface="Times New Roman"/>
              </a:rPr>
              <a:t>members for their attendance and interaction with speakers and their enriching of the session through their active input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      </a:t>
            </a:r>
            <a:endParaRPr lang="en-US" sz="2000" dirty="0">
              <a:latin typeface="Times New Roman"/>
              <a:ea typeface="Times New Roman"/>
            </a:endParaRPr>
          </a:p>
          <a:p>
            <a:pPr algn="just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74496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http://www.mu.edu.sa/sites/default/files/mu_standardDSC_0303mohii22222222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65599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</TotalTime>
  <Words>2</Words>
  <Application>Microsoft Office PowerPoint</Application>
  <PresentationFormat>عرض على الشاشة (3:4)‏</PresentationFormat>
  <Paragraphs>5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أوستن</vt:lpstr>
      <vt:lpstr>Using  Encyclopedias of Hadiths and Fiqh in Islamic Research 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 Encyclopedias of Hadiths and Fiqh in Islamic Research </dc:title>
  <dc:creator>Mu</dc:creator>
  <cp:lastModifiedBy>Mu</cp:lastModifiedBy>
  <cp:revision>1</cp:revision>
  <dcterms:created xsi:type="dcterms:W3CDTF">2015-04-05T12:41:27Z</dcterms:created>
  <dcterms:modified xsi:type="dcterms:W3CDTF">2015-04-05T12:44:24Z</dcterms:modified>
</cp:coreProperties>
</file>