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Lst>
  <p:notesMasterIdLst>
    <p:notesMasterId r:id="rId35"/>
  </p:notesMasterIdLst>
  <p:sldIdLst>
    <p:sldId id="286" r:id="rId4"/>
    <p:sldId id="287" r:id="rId5"/>
    <p:sldId id="256" r:id="rId6"/>
    <p:sldId id="257" r:id="rId7"/>
    <p:sldId id="258" r:id="rId8"/>
    <p:sldId id="283" r:id="rId9"/>
    <p:sldId id="275" r:id="rId10"/>
    <p:sldId id="273" r:id="rId11"/>
    <p:sldId id="276" r:id="rId12"/>
    <p:sldId id="284" r:id="rId13"/>
    <p:sldId id="285" r:id="rId14"/>
    <p:sldId id="277" r:id="rId15"/>
    <p:sldId id="278" r:id="rId16"/>
    <p:sldId id="271" r:id="rId17"/>
    <p:sldId id="259" r:id="rId18"/>
    <p:sldId id="260" r:id="rId19"/>
    <p:sldId id="261" r:id="rId20"/>
    <p:sldId id="263" r:id="rId21"/>
    <p:sldId id="264" r:id="rId22"/>
    <p:sldId id="280" r:id="rId23"/>
    <p:sldId id="265" r:id="rId24"/>
    <p:sldId id="281" r:id="rId25"/>
    <p:sldId id="282" r:id="rId26"/>
    <p:sldId id="266" r:id="rId27"/>
    <p:sldId id="262" r:id="rId28"/>
    <p:sldId id="267" r:id="rId29"/>
    <p:sldId id="268" r:id="rId30"/>
    <p:sldId id="269" r:id="rId31"/>
    <p:sldId id="270" r:id="rId32"/>
    <p:sldId id="274" r:id="rId33"/>
    <p:sldId id="279" r:id="rId34"/>
  </p:sldIdLst>
  <p:sldSz cx="9144000" cy="6858000" type="screen4x3"/>
  <p:notesSz cx="6858000" cy="9947275"/>
  <p:defaultTextStyle>
    <a:defPPr>
      <a:defRPr lang="ar-SA"/>
    </a:defPPr>
    <a:lvl1pPr marL="0" algn="r" defTabSz="914213" rtl="1" eaLnBrk="1" latinLnBrk="0" hangingPunct="1">
      <a:defRPr sz="1800" kern="1200">
        <a:solidFill>
          <a:schemeClr val="tx1"/>
        </a:solidFill>
        <a:latin typeface="+mn-lt"/>
        <a:ea typeface="+mn-ea"/>
        <a:cs typeface="+mn-cs"/>
      </a:defRPr>
    </a:lvl1pPr>
    <a:lvl2pPr marL="457107" algn="r" defTabSz="914213" rtl="1" eaLnBrk="1" latinLnBrk="0" hangingPunct="1">
      <a:defRPr sz="1800" kern="1200">
        <a:solidFill>
          <a:schemeClr val="tx1"/>
        </a:solidFill>
        <a:latin typeface="+mn-lt"/>
        <a:ea typeface="+mn-ea"/>
        <a:cs typeface="+mn-cs"/>
      </a:defRPr>
    </a:lvl2pPr>
    <a:lvl3pPr marL="914213" algn="r" defTabSz="914213" rtl="1" eaLnBrk="1" latinLnBrk="0" hangingPunct="1">
      <a:defRPr sz="1800" kern="1200">
        <a:solidFill>
          <a:schemeClr val="tx1"/>
        </a:solidFill>
        <a:latin typeface="+mn-lt"/>
        <a:ea typeface="+mn-ea"/>
        <a:cs typeface="+mn-cs"/>
      </a:defRPr>
    </a:lvl3pPr>
    <a:lvl4pPr marL="1371320" algn="r" defTabSz="914213" rtl="1" eaLnBrk="1" latinLnBrk="0" hangingPunct="1">
      <a:defRPr sz="1800" kern="1200">
        <a:solidFill>
          <a:schemeClr val="tx1"/>
        </a:solidFill>
        <a:latin typeface="+mn-lt"/>
        <a:ea typeface="+mn-ea"/>
        <a:cs typeface="+mn-cs"/>
      </a:defRPr>
    </a:lvl4pPr>
    <a:lvl5pPr marL="1828426" algn="r" defTabSz="914213" rtl="1" eaLnBrk="1" latinLnBrk="0" hangingPunct="1">
      <a:defRPr sz="1800" kern="1200">
        <a:solidFill>
          <a:schemeClr val="tx1"/>
        </a:solidFill>
        <a:latin typeface="+mn-lt"/>
        <a:ea typeface="+mn-ea"/>
        <a:cs typeface="+mn-cs"/>
      </a:defRPr>
    </a:lvl5pPr>
    <a:lvl6pPr marL="2285533" algn="r" defTabSz="914213" rtl="1" eaLnBrk="1" latinLnBrk="0" hangingPunct="1">
      <a:defRPr sz="1800" kern="1200">
        <a:solidFill>
          <a:schemeClr val="tx1"/>
        </a:solidFill>
        <a:latin typeface="+mn-lt"/>
        <a:ea typeface="+mn-ea"/>
        <a:cs typeface="+mn-cs"/>
      </a:defRPr>
    </a:lvl6pPr>
    <a:lvl7pPr marL="2742641" algn="r" defTabSz="914213" rtl="1" eaLnBrk="1" latinLnBrk="0" hangingPunct="1">
      <a:defRPr sz="1800" kern="1200">
        <a:solidFill>
          <a:schemeClr val="tx1"/>
        </a:solidFill>
        <a:latin typeface="+mn-lt"/>
        <a:ea typeface="+mn-ea"/>
        <a:cs typeface="+mn-cs"/>
      </a:defRPr>
    </a:lvl7pPr>
    <a:lvl8pPr marL="3199747" algn="r" defTabSz="914213" rtl="1" eaLnBrk="1" latinLnBrk="0" hangingPunct="1">
      <a:defRPr sz="1800" kern="1200">
        <a:solidFill>
          <a:schemeClr val="tx1"/>
        </a:solidFill>
        <a:latin typeface="+mn-lt"/>
        <a:ea typeface="+mn-ea"/>
        <a:cs typeface="+mn-cs"/>
      </a:defRPr>
    </a:lvl8pPr>
    <a:lvl9pPr marL="3656854" algn="r" defTabSz="914213"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97364"/>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97364"/>
          </a:xfrm>
          <a:prstGeom prst="rect">
            <a:avLst/>
          </a:prstGeom>
        </p:spPr>
        <p:txBody>
          <a:bodyPr vert="horz" lIns="91440" tIns="45720" rIns="91440" bIns="45720" rtlCol="1"/>
          <a:lstStyle>
            <a:lvl1pPr algn="l">
              <a:defRPr sz="1200"/>
            </a:lvl1pPr>
          </a:lstStyle>
          <a:p>
            <a:fld id="{DBD7C8CB-7647-4B18-B31A-A27366F983D5}" type="datetimeFigureOut">
              <a:rPr lang="ar-SA" smtClean="0"/>
              <a:t>08/05/36</a:t>
            </a:fld>
            <a:endParaRPr lang="ar-SA"/>
          </a:p>
        </p:txBody>
      </p:sp>
      <p:sp>
        <p:nvSpPr>
          <p:cNvPr id="4" name="عنصر نائب لصورة الشريحة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724956"/>
            <a:ext cx="5486400" cy="4476274"/>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9448185"/>
            <a:ext cx="2971800" cy="497364"/>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9448185"/>
            <a:ext cx="2971800" cy="497364"/>
          </a:xfrm>
          <a:prstGeom prst="rect">
            <a:avLst/>
          </a:prstGeom>
        </p:spPr>
        <p:txBody>
          <a:bodyPr vert="horz" lIns="91440" tIns="45720" rIns="91440" bIns="45720" rtlCol="1" anchor="b"/>
          <a:lstStyle>
            <a:lvl1pPr algn="l">
              <a:defRPr sz="1200"/>
            </a:lvl1pPr>
          </a:lstStyle>
          <a:p>
            <a:fld id="{1D96A128-7D87-4617-B682-0DDB6A3E44AA}" type="slidenum">
              <a:rPr lang="ar-SA" smtClean="0"/>
              <a:t>‹#›</a:t>
            </a:fld>
            <a:endParaRPr lang="ar-SA"/>
          </a:p>
        </p:txBody>
      </p:sp>
    </p:spTree>
    <p:extLst>
      <p:ext uri="{BB962C8B-B14F-4D97-AF65-F5344CB8AC3E}">
        <p14:creationId xmlns:p14="http://schemas.microsoft.com/office/powerpoint/2010/main" val="2654477137"/>
      </p:ext>
    </p:extLst>
  </p:cSld>
  <p:clrMap bg1="lt1" tx1="dk1" bg2="lt2" tx2="dk2" accent1="accent1" accent2="accent2" accent3="accent3" accent4="accent4" accent5="accent5" accent6="accent6" hlink="hlink" folHlink="folHlink"/>
  <p:notesStyle>
    <a:lvl1pPr marL="0" algn="r" defTabSz="914213" rtl="1" eaLnBrk="1" latinLnBrk="0" hangingPunct="1">
      <a:defRPr sz="1200" kern="1200">
        <a:solidFill>
          <a:schemeClr val="tx1"/>
        </a:solidFill>
        <a:latin typeface="+mn-lt"/>
        <a:ea typeface="+mn-ea"/>
        <a:cs typeface="+mn-cs"/>
      </a:defRPr>
    </a:lvl1pPr>
    <a:lvl2pPr marL="457107" algn="r" defTabSz="914213" rtl="1" eaLnBrk="1" latinLnBrk="0" hangingPunct="1">
      <a:defRPr sz="1200" kern="1200">
        <a:solidFill>
          <a:schemeClr val="tx1"/>
        </a:solidFill>
        <a:latin typeface="+mn-lt"/>
        <a:ea typeface="+mn-ea"/>
        <a:cs typeface="+mn-cs"/>
      </a:defRPr>
    </a:lvl2pPr>
    <a:lvl3pPr marL="914213" algn="r" defTabSz="914213" rtl="1" eaLnBrk="1" latinLnBrk="0" hangingPunct="1">
      <a:defRPr sz="1200" kern="1200">
        <a:solidFill>
          <a:schemeClr val="tx1"/>
        </a:solidFill>
        <a:latin typeface="+mn-lt"/>
        <a:ea typeface="+mn-ea"/>
        <a:cs typeface="+mn-cs"/>
      </a:defRPr>
    </a:lvl3pPr>
    <a:lvl4pPr marL="1371320" algn="r" defTabSz="914213" rtl="1" eaLnBrk="1" latinLnBrk="0" hangingPunct="1">
      <a:defRPr sz="1200" kern="1200">
        <a:solidFill>
          <a:schemeClr val="tx1"/>
        </a:solidFill>
        <a:latin typeface="+mn-lt"/>
        <a:ea typeface="+mn-ea"/>
        <a:cs typeface="+mn-cs"/>
      </a:defRPr>
    </a:lvl4pPr>
    <a:lvl5pPr marL="1828426" algn="r" defTabSz="914213" rtl="1" eaLnBrk="1" latinLnBrk="0" hangingPunct="1">
      <a:defRPr sz="1200" kern="1200">
        <a:solidFill>
          <a:schemeClr val="tx1"/>
        </a:solidFill>
        <a:latin typeface="+mn-lt"/>
        <a:ea typeface="+mn-ea"/>
        <a:cs typeface="+mn-cs"/>
      </a:defRPr>
    </a:lvl5pPr>
    <a:lvl6pPr marL="2285533" algn="r" defTabSz="914213" rtl="1" eaLnBrk="1" latinLnBrk="0" hangingPunct="1">
      <a:defRPr sz="1200" kern="1200">
        <a:solidFill>
          <a:schemeClr val="tx1"/>
        </a:solidFill>
        <a:latin typeface="+mn-lt"/>
        <a:ea typeface="+mn-ea"/>
        <a:cs typeface="+mn-cs"/>
      </a:defRPr>
    </a:lvl6pPr>
    <a:lvl7pPr marL="2742641" algn="r" defTabSz="914213" rtl="1" eaLnBrk="1" latinLnBrk="0" hangingPunct="1">
      <a:defRPr sz="1200" kern="1200">
        <a:solidFill>
          <a:schemeClr val="tx1"/>
        </a:solidFill>
        <a:latin typeface="+mn-lt"/>
        <a:ea typeface="+mn-ea"/>
        <a:cs typeface="+mn-cs"/>
      </a:defRPr>
    </a:lvl7pPr>
    <a:lvl8pPr marL="3199747" algn="r" defTabSz="914213" rtl="1" eaLnBrk="1" latinLnBrk="0" hangingPunct="1">
      <a:defRPr sz="1200" kern="1200">
        <a:solidFill>
          <a:schemeClr val="tx1"/>
        </a:solidFill>
        <a:latin typeface="+mn-lt"/>
        <a:ea typeface="+mn-ea"/>
        <a:cs typeface="+mn-cs"/>
      </a:defRPr>
    </a:lvl8pPr>
    <a:lvl9pPr marL="3656854" algn="r" defTabSz="914213"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42975" y="746125"/>
            <a:ext cx="4972050" cy="3730625"/>
          </a:xfrm>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1D96A128-7D87-4617-B682-0DDB6A3E44AA}" type="slidenum">
              <a:rPr lang="ar-SA" smtClean="0"/>
              <a:t>7</a:t>
            </a:fld>
            <a:endParaRPr lang="ar-SA"/>
          </a:p>
        </p:txBody>
      </p:sp>
    </p:spTree>
    <p:extLst>
      <p:ext uri="{BB962C8B-B14F-4D97-AF65-F5344CB8AC3E}">
        <p14:creationId xmlns:p14="http://schemas.microsoft.com/office/powerpoint/2010/main" val="1950053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47" name="Rectangle 46"/>
          <p:cNvSpPr/>
          <p:nvPr/>
        </p:nvSpPr>
        <p:spPr>
          <a:xfrm>
            <a:off x="4649098"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2" name="Title 1"/>
          <p:cNvSpPr>
            <a:spLocks noGrp="1"/>
          </p:cNvSpPr>
          <p:nvPr>
            <p:ph type="ctrTitle"/>
          </p:nvPr>
        </p:nvSpPr>
        <p:spPr>
          <a:xfrm>
            <a:off x="4733367"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7" y="4421082"/>
            <a:ext cx="3309803" cy="1260629"/>
          </a:xfrm>
        </p:spPr>
        <p:txBody>
          <a:bodyPr>
            <a:normAutofit/>
          </a:bodyPr>
          <a:lstStyle>
            <a:lvl1pPr marL="0" indent="0" algn="l">
              <a:buNone/>
              <a:defRPr sz="1800">
                <a:solidFill>
                  <a:srgbClr val="424242"/>
                </a:solidFill>
              </a:defRPr>
            </a:lvl1pPr>
            <a:lvl2pPr marL="457107" indent="0" algn="ctr">
              <a:buNone/>
              <a:defRPr>
                <a:solidFill>
                  <a:schemeClr val="tx1">
                    <a:tint val="75000"/>
                  </a:schemeClr>
                </a:solidFill>
              </a:defRPr>
            </a:lvl2pPr>
            <a:lvl3pPr marL="914213" indent="0" algn="ctr">
              <a:buNone/>
              <a:defRPr>
                <a:solidFill>
                  <a:schemeClr val="tx1">
                    <a:tint val="75000"/>
                  </a:schemeClr>
                </a:solidFill>
              </a:defRPr>
            </a:lvl3pPr>
            <a:lvl4pPr marL="1371320" indent="0" algn="ctr">
              <a:buNone/>
              <a:defRPr>
                <a:solidFill>
                  <a:schemeClr val="tx1">
                    <a:tint val="75000"/>
                  </a:schemeClr>
                </a:solidFill>
              </a:defRPr>
            </a:lvl4pPr>
            <a:lvl5pPr marL="1828426" indent="0" algn="ctr">
              <a:buNone/>
              <a:defRPr>
                <a:solidFill>
                  <a:schemeClr val="tx1">
                    <a:tint val="75000"/>
                  </a:schemeClr>
                </a:solidFill>
              </a:defRPr>
            </a:lvl5pPr>
            <a:lvl6pPr marL="2285533" indent="0" algn="ctr">
              <a:buNone/>
              <a:defRPr>
                <a:solidFill>
                  <a:schemeClr val="tx1">
                    <a:tint val="75000"/>
                  </a:schemeClr>
                </a:solidFill>
              </a:defRPr>
            </a:lvl6pPr>
            <a:lvl7pPr marL="2742641" indent="0" algn="ctr">
              <a:buNone/>
              <a:defRPr>
                <a:solidFill>
                  <a:schemeClr val="tx1">
                    <a:tint val="75000"/>
                  </a:schemeClr>
                </a:solidFill>
              </a:defRPr>
            </a:lvl7pPr>
            <a:lvl8pPr marL="3199747" indent="0" algn="ctr">
              <a:buNone/>
              <a:defRPr>
                <a:solidFill>
                  <a:schemeClr val="tx1">
                    <a:tint val="75000"/>
                  </a:schemeClr>
                </a:solidFill>
              </a:defRPr>
            </a:lvl8pPr>
            <a:lvl9pPr marL="3656854"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5" y="1516830"/>
            <a:ext cx="2133601" cy="750981"/>
          </a:xfrm>
        </p:spPr>
        <p:txBody>
          <a:bodyPr anchor="b"/>
          <a:lstStyle>
            <a:lvl1pPr algn="l">
              <a:defRPr sz="2400"/>
            </a:lvl1pPr>
          </a:lstStyle>
          <a:p>
            <a:fld id="{1B8ABB09-4A1D-463E-8065-109CC2B7EFAA}" type="datetimeFigureOut">
              <a:rPr lang="ar-SA" smtClean="0"/>
              <a:t>08/05/36</a:t>
            </a:fld>
            <a:endParaRPr lang="ar-SA"/>
          </a:p>
        </p:txBody>
      </p:sp>
      <p:sp>
        <p:nvSpPr>
          <p:cNvPr id="50" name="Rectangle 49"/>
          <p:cNvSpPr/>
          <p:nvPr/>
        </p:nvSpPr>
        <p:spPr>
          <a:xfrm>
            <a:off x="4650891"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lang="ar-SA"/>
          </a:p>
        </p:txBody>
      </p:sp>
      <p:sp>
        <p:nvSpPr>
          <p:cNvPr id="6" name="Slide Number Placeholder 5"/>
          <p:cNvSpPr>
            <a:spLocks noGrp="1"/>
          </p:cNvSpPr>
          <p:nvPr>
            <p:ph type="sldNum" sz="quarter" idx="12"/>
          </p:nvPr>
        </p:nvSpPr>
        <p:spPr>
          <a:xfrm>
            <a:off x="4649098" y="5719968"/>
            <a:ext cx="643666" cy="365125"/>
          </a:xfrm>
        </p:spPr>
        <p:txBody>
          <a:bodyPr/>
          <a:lstStyle>
            <a:lvl1pPr>
              <a:defRPr>
                <a:solidFill>
                  <a:schemeClr val="accent1"/>
                </a:solidFill>
              </a:defRPr>
            </a:lvl1pPr>
          </a:lstStyle>
          <a:p>
            <a:fld id="{0B34F065-1154-456A-91E3-76DE8E75E17B}" type="slidenum">
              <a:rPr lang="ar-SA" smtClean="0"/>
              <a:t>‹#›</a:t>
            </a:fld>
            <a:endParaRPr lang="ar-SA"/>
          </a:p>
        </p:txBody>
      </p:sp>
      <p:sp>
        <p:nvSpPr>
          <p:cNvPr id="89" name="Rectangle 88"/>
          <p:cNvSpPr/>
          <p:nvPr/>
        </p:nvSpPr>
        <p:spPr>
          <a:xfrm>
            <a:off x="4650891"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08/05/36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08/05/36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19" y="2130433"/>
            <a:ext cx="7772398" cy="1470027"/>
          </a:xfrm>
        </p:spPr>
        <p:txBody>
          <a:bodyPr/>
          <a:lstStyle/>
          <a:p>
            <a:r>
              <a:rPr lang="ar-SA" smtClean="0"/>
              <a:t>انقر لتحرير نمط العنوان الرئيسي</a:t>
            </a:r>
            <a:endParaRPr lang="ar-EG"/>
          </a:p>
        </p:txBody>
      </p:sp>
      <p:sp>
        <p:nvSpPr>
          <p:cNvPr id="3" name="عنوان فرعي 2"/>
          <p:cNvSpPr>
            <a:spLocks noGrp="1"/>
          </p:cNvSpPr>
          <p:nvPr>
            <p:ph type="subTitle" idx="1"/>
          </p:nvPr>
        </p:nvSpPr>
        <p:spPr>
          <a:xfrm>
            <a:off x="1371606" y="3886229"/>
            <a:ext cx="6400796" cy="1752602"/>
          </a:xfrm>
        </p:spPr>
        <p:txBody>
          <a:bodyPr/>
          <a:lstStyle>
            <a:lvl1pPr marL="0" indent="0" algn="ctr">
              <a:buNone/>
              <a:defRPr>
                <a:solidFill>
                  <a:schemeClr val="tx1">
                    <a:tint val="75000"/>
                  </a:schemeClr>
                </a:solidFill>
              </a:defRPr>
            </a:lvl1pPr>
            <a:lvl2pPr marL="593570" indent="0" algn="ctr">
              <a:buNone/>
              <a:defRPr>
                <a:solidFill>
                  <a:schemeClr val="tx1">
                    <a:tint val="75000"/>
                  </a:schemeClr>
                </a:solidFill>
              </a:defRPr>
            </a:lvl2pPr>
            <a:lvl3pPr marL="1187149" indent="0" algn="ctr">
              <a:buNone/>
              <a:defRPr>
                <a:solidFill>
                  <a:schemeClr val="tx1">
                    <a:tint val="75000"/>
                  </a:schemeClr>
                </a:solidFill>
              </a:defRPr>
            </a:lvl3pPr>
            <a:lvl4pPr marL="1780721" indent="0" algn="ctr">
              <a:buNone/>
              <a:defRPr>
                <a:solidFill>
                  <a:schemeClr val="tx1">
                    <a:tint val="75000"/>
                  </a:schemeClr>
                </a:solidFill>
              </a:defRPr>
            </a:lvl4pPr>
            <a:lvl5pPr marL="2374292" indent="0" algn="ctr">
              <a:buNone/>
              <a:defRPr>
                <a:solidFill>
                  <a:schemeClr val="tx1">
                    <a:tint val="75000"/>
                  </a:schemeClr>
                </a:solidFill>
              </a:defRPr>
            </a:lvl5pPr>
            <a:lvl6pPr marL="2967861" indent="0" algn="ctr">
              <a:buNone/>
              <a:defRPr>
                <a:solidFill>
                  <a:schemeClr val="tx1">
                    <a:tint val="75000"/>
                  </a:schemeClr>
                </a:solidFill>
              </a:defRPr>
            </a:lvl6pPr>
            <a:lvl7pPr marL="3561433" indent="0" algn="ctr">
              <a:buNone/>
              <a:defRPr>
                <a:solidFill>
                  <a:schemeClr val="tx1">
                    <a:tint val="75000"/>
                  </a:schemeClr>
                </a:solidFill>
              </a:defRPr>
            </a:lvl7pPr>
            <a:lvl8pPr marL="4155006" indent="0" algn="ctr">
              <a:buNone/>
              <a:defRPr>
                <a:solidFill>
                  <a:schemeClr val="tx1">
                    <a:tint val="75000"/>
                  </a:schemeClr>
                </a:solidFill>
              </a:defRPr>
            </a:lvl8pPr>
            <a:lvl9pPr marL="4748581" indent="0" algn="ctr">
              <a:buNone/>
              <a:defRPr>
                <a:solidFill>
                  <a:schemeClr val="tx1">
                    <a:tint val="75000"/>
                  </a:schemeClr>
                </a:solidFill>
              </a:defRPr>
            </a:lvl9pPr>
          </a:lstStyle>
          <a:p>
            <a:r>
              <a:rPr lang="ar-SA" smtClean="0"/>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645911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385923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34" y="4406903"/>
            <a:ext cx="7772398" cy="1362072"/>
          </a:xfrm>
        </p:spPr>
        <p:txBody>
          <a:bodyPr anchor="t"/>
          <a:lstStyle>
            <a:lvl1pPr algn="r">
              <a:defRPr sz="4800" b="1" cap="all"/>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722334" y="2906742"/>
            <a:ext cx="7772398" cy="1500191"/>
          </a:xfrm>
        </p:spPr>
        <p:txBody>
          <a:bodyPr anchor="b"/>
          <a:lstStyle>
            <a:lvl1pPr marL="0" indent="0">
              <a:buNone/>
              <a:defRPr sz="2600">
                <a:solidFill>
                  <a:schemeClr val="tx1">
                    <a:tint val="75000"/>
                  </a:schemeClr>
                </a:solidFill>
              </a:defRPr>
            </a:lvl1pPr>
            <a:lvl2pPr marL="593570" indent="0">
              <a:buNone/>
              <a:defRPr sz="1800">
                <a:solidFill>
                  <a:schemeClr val="tx1">
                    <a:tint val="75000"/>
                  </a:schemeClr>
                </a:solidFill>
              </a:defRPr>
            </a:lvl2pPr>
            <a:lvl3pPr marL="1187149" indent="0">
              <a:buNone/>
              <a:defRPr sz="1800">
                <a:solidFill>
                  <a:schemeClr val="tx1">
                    <a:tint val="75000"/>
                  </a:schemeClr>
                </a:solidFill>
              </a:defRPr>
            </a:lvl3pPr>
            <a:lvl4pPr marL="1780721" indent="0">
              <a:buNone/>
              <a:defRPr sz="1800">
                <a:solidFill>
                  <a:schemeClr val="tx1">
                    <a:tint val="75000"/>
                  </a:schemeClr>
                </a:solidFill>
              </a:defRPr>
            </a:lvl4pPr>
            <a:lvl5pPr marL="2374292" indent="0">
              <a:buNone/>
              <a:defRPr sz="1800">
                <a:solidFill>
                  <a:schemeClr val="tx1">
                    <a:tint val="75000"/>
                  </a:schemeClr>
                </a:solidFill>
              </a:defRPr>
            </a:lvl5pPr>
            <a:lvl6pPr marL="2967861" indent="0">
              <a:buNone/>
              <a:defRPr sz="1800">
                <a:solidFill>
                  <a:schemeClr val="tx1">
                    <a:tint val="75000"/>
                  </a:schemeClr>
                </a:solidFill>
              </a:defRPr>
            </a:lvl6pPr>
            <a:lvl7pPr marL="3561433" indent="0">
              <a:buNone/>
              <a:defRPr sz="1800">
                <a:solidFill>
                  <a:schemeClr val="tx1">
                    <a:tint val="75000"/>
                  </a:schemeClr>
                </a:solidFill>
              </a:defRPr>
            </a:lvl7pPr>
            <a:lvl8pPr marL="4155006" indent="0">
              <a:buNone/>
              <a:defRPr sz="1800">
                <a:solidFill>
                  <a:schemeClr val="tx1">
                    <a:tint val="75000"/>
                  </a:schemeClr>
                </a:solidFill>
              </a:defRPr>
            </a:lvl8pPr>
            <a:lvl9pPr marL="4748581" indent="0">
              <a:buNone/>
              <a:defRPr sz="18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028563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sz="half" idx="1"/>
          </p:nvPr>
        </p:nvSpPr>
        <p:spPr>
          <a:xfrm>
            <a:off x="474674" y="1477973"/>
            <a:ext cx="4200534" cy="4183055"/>
          </a:xfrm>
        </p:spPr>
        <p:txBody>
          <a:bodyPr/>
          <a:lstStyle>
            <a:lvl1pPr>
              <a:defRPr sz="4000"/>
            </a:lvl1pPr>
            <a:lvl2pPr>
              <a:defRPr sz="2900"/>
            </a:lvl2pPr>
            <a:lvl3pPr>
              <a:defRPr sz="26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حتوى 3"/>
          <p:cNvSpPr>
            <a:spLocks noGrp="1"/>
          </p:cNvSpPr>
          <p:nvPr>
            <p:ph sz="half" idx="2"/>
          </p:nvPr>
        </p:nvSpPr>
        <p:spPr>
          <a:xfrm>
            <a:off x="4827611" y="1477973"/>
            <a:ext cx="4202112" cy="4183055"/>
          </a:xfrm>
        </p:spPr>
        <p:txBody>
          <a:bodyPr/>
          <a:lstStyle>
            <a:lvl1pPr>
              <a:defRPr sz="4000"/>
            </a:lvl1pPr>
            <a:lvl2pPr>
              <a:defRPr sz="2900"/>
            </a:lvl2pPr>
            <a:lvl3pPr>
              <a:defRPr sz="26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تاريخ 4"/>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105036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16" y="274645"/>
            <a:ext cx="8229604" cy="1143005"/>
          </a:xfrm>
        </p:spPr>
        <p:txBody>
          <a:bodyPr/>
          <a:lstStyle>
            <a:lvl1pPr>
              <a:defRPr/>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04" y="1535135"/>
            <a:ext cx="4040194" cy="639764"/>
          </a:xfrm>
        </p:spPr>
        <p:txBody>
          <a:bodyPr anchor="b"/>
          <a:lstStyle>
            <a:lvl1pPr marL="0" indent="0">
              <a:buNone/>
              <a:defRPr sz="2900" b="1"/>
            </a:lvl1pPr>
            <a:lvl2pPr marL="593570" indent="0">
              <a:buNone/>
              <a:defRPr sz="2600" b="1"/>
            </a:lvl2pPr>
            <a:lvl3pPr marL="1187149" indent="0">
              <a:buNone/>
              <a:defRPr sz="1800" b="1"/>
            </a:lvl3pPr>
            <a:lvl4pPr marL="1780721" indent="0">
              <a:buNone/>
              <a:defRPr sz="1800" b="1"/>
            </a:lvl4pPr>
            <a:lvl5pPr marL="2374292" indent="0">
              <a:buNone/>
              <a:defRPr sz="1800" b="1"/>
            </a:lvl5pPr>
            <a:lvl6pPr marL="2967861" indent="0">
              <a:buNone/>
              <a:defRPr sz="1800" b="1"/>
            </a:lvl6pPr>
            <a:lvl7pPr marL="3561433" indent="0">
              <a:buNone/>
              <a:defRPr sz="1800" b="1"/>
            </a:lvl7pPr>
            <a:lvl8pPr marL="4155006" indent="0">
              <a:buNone/>
              <a:defRPr sz="1800" b="1"/>
            </a:lvl8pPr>
            <a:lvl9pPr marL="4748581" indent="0">
              <a:buNone/>
              <a:defRPr sz="18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4" y="2174901"/>
            <a:ext cx="4040194" cy="3951288"/>
          </a:xfrm>
        </p:spPr>
        <p:txBody>
          <a:bodyPr/>
          <a:lstStyle>
            <a:lvl1pPr>
              <a:defRPr sz="2900"/>
            </a:lvl1pPr>
            <a:lvl2pPr>
              <a:defRPr sz="2600"/>
            </a:lvl2pPr>
            <a:lvl3pPr>
              <a:defRPr sz="18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نص 4"/>
          <p:cNvSpPr>
            <a:spLocks noGrp="1"/>
          </p:cNvSpPr>
          <p:nvPr>
            <p:ph type="body" sz="quarter" idx="3"/>
          </p:nvPr>
        </p:nvSpPr>
        <p:spPr>
          <a:xfrm>
            <a:off x="4645040" y="1535135"/>
            <a:ext cx="4041779" cy="639764"/>
          </a:xfrm>
        </p:spPr>
        <p:txBody>
          <a:bodyPr anchor="b"/>
          <a:lstStyle>
            <a:lvl1pPr marL="0" indent="0">
              <a:buNone/>
              <a:defRPr sz="2900" b="1"/>
            </a:lvl1pPr>
            <a:lvl2pPr marL="593570" indent="0">
              <a:buNone/>
              <a:defRPr sz="2600" b="1"/>
            </a:lvl2pPr>
            <a:lvl3pPr marL="1187149" indent="0">
              <a:buNone/>
              <a:defRPr sz="1800" b="1"/>
            </a:lvl3pPr>
            <a:lvl4pPr marL="1780721" indent="0">
              <a:buNone/>
              <a:defRPr sz="1800" b="1"/>
            </a:lvl4pPr>
            <a:lvl5pPr marL="2374292" indent="0">
              <a:buNone/>
              <a:defRPr sz="1800" b="1"/>
            </a:lvl5pPr>
            <a:lvl6pPr marL="2967861" indent="0">
              <a:buNone/>
              <a:defRPr sz="1800" b="1"/>
            </a:lvl6pPr>
            <a:lvl7pPr marL="3561433" indent="0">
              <a:buNone/>
              <a:defRPr sz="1800" b="1"/>
            </a:lvl7pPr>
            <a:lvl8pPr marL="4155006" indent="0">
              <a:buNone/>
              <a:defRPr sz="1800" b="1"/>
            </a:lvl8pPr>
            <a:lvl9pPr marL="4748581" indent="0">
              <a:buNone/>
              <a:defRPr sz="18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40" y="2174901"/>
            <a:ext cx="4041779" cy="3951288"/>
          </a:xfrm>
        </p:spPr>
        <p:txBody>
          <a:bodyPr/>
          <a:lstStyle>
            <a:lvl1pPr>
              <a:defRPr sz="2900"/>
            </a:lvl1pPr>
            <a:lvl2pPr>
              <a:defRPr sz="2600"/>
            </a:lvl2pPr>
            <a:lvl3pPr>
              <a:defRPr sz="18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7" name="عنصر نائب للتاريخ 6"/>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EG">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42429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EG">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962014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EG">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259182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9" y="273079"/>
            <a:ext cx="3008316" cy="1162046"/>
          </a:xfrm>
        </p:spPr>
        <p:txBody>
          <a:bodyPr anchor="b"/>
          <a:lstStyle>
            <a:lvl1pPr algn="r">
              <a:defRPr sz="2600" b="1"/>
            </a:lvl1pPr>
          </a:lstStyle>
          <a:p>
            <a:r>
              <a:rPr lang="ar-SA" smtClean="0"/>
              <a:t>انقر لتحرير نمط العنوان الرئيسي</a:t>
            </a:r>
            <a:endParaRPr lang="ar-EG"/>
          </a:p>
        </p:txBody>
      </p:sp>
      <p:sp>
        <p:nvSpPr>
          <p:cNvPr id="3" name="عنصر نائب للمحتوى 2"/>
          <p:cNvSpPr>
            <a:spLocks noGrp="1"/>
          </p:cNvSpPr>
          <p:nvPr>
            <p:ph idx="1"/>
          </p:nvPr>
        </p:nvSpPr>
        <p:spPr>
          <a:xfrm>
            <a:off x="3575061" y="273066"/>
            <a:ext cx="5111757" cy="5853112"/>
          </a:xfrm>
        </p:spPr>
        <p:txBody>
          <a:bodyPr/>
          <a:lstStyle>
            <a:lvl1pPr>
              <a:defRPr sz="4400"/>
            </a:lvl1pPr>
            <a:lvl2pPr>
              <a:defRPr sz="4000"/>
            </a:lvl2pPr>
            <a:lvl3pPr>
              <a:defRPr sz="2900"/>
            </a:lvl3pPr>
            <a:lvl4pPr>
              <a:defRPr sz="2600"/>
            </a:lvl4pPr>
            <a:lvl5pPr>
              <a:defRPr sz="2600"/>
            </a:lvl5pPr>
            <a:lvl6pPr>
              <a:defRPr sz="2600"/>
            </a:lvl6pPr>
            <a:lvl7pPr>
              <a:defRPr sz="2600"/>
            </a:lvl7pPr>
            <a:lvl8pPr>
              <a:defRPr sz="2600"/>
            </a:lvl8pPr>
            <a:lvl9pPr>
              <a:defRPr sz="2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نص 3"/>
          <p:cNvSpPr>
            <a:spLocks noGrp="1"/>
          </p:cNvSpPr>
          <p:nvPr>
            <p:ph type="body" sz="half" idx="2"/>
          </p:nvPr>
        </p:nvSpPr>
        <p:spPr>
          <a:xfrm>
            <a:off x="457209" y="1435105"/>
            <a:ext cx="3008316" cy="4691062"/>
          </a:xfrm>
        </p:spPr>
        <p:txBody>
          <a:bodyPr/>
          <a:lstStyle>
            <a:lvl1pPr marL="0" indent="0">
              <a:buNone/>
              <a:defRPr sz="1800"/>
            </a:lvl1pPr>
            <a:lvl2pPr marL="593570" indent="0">
              <a:buNone/>
              <a:defRPr sz="1800"/>
            </a:lvl2pPr>
            <a:lvl3pPr marL="1187149" indent="0">
              <a:buNone/>
              <a:defRPr sz="1500"/>
            </a:lvl3pPr>
            <a:lvl4pPr marL="1780721" indent="0">
              <a:buNone/>
              <a:defRPr sz="400"/>
            </a:lvl4pPr>
            <a:lvl5pPr marL="2374292" indent="0">
              <a:buNone/>
              <a:defRPr sz="400"/>
            </a:lvl5pPr>
            <a:lvl6pPr marL="2967861" indent="0">
              <a:buNone/>
              <a:defRPr sz="400"/>
            </a:lvl6pPr>
            <a:lvl7pPr marL="3561433" indent="0">
              <a:buNone/>
              <a:defRPr sz="400"/>
            </a:lvl7pPr>
            <a:lvl8pPr marL="4155006" indent="0">
              <a:buNone/>
              <a:defRPr sz="400"/>
            </a:lvl8pPr>
            <a:lvl9pPr marL="4748581" indent="0">
              <a:buNone/>
              <a:defRPr sz="4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034188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08/05/36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303" y="4800626"/>
            <a:ext cx="5486400" cy="566739"/>
          </a:xfrm>
        </p:spPr>
        <p:txBody>
          <a:bodyPr anchor="b"/>
          <a:lstStyle>
            <a:lvl1pPr algn="r">
              <a:defRPr sz="2600" b="1"/>
            </a:lvl1pPr>
          </a:lstStyle>
          <a:p>
            <a:r>
              <a:rPr lang="ar-SA" smtClean="0"/>
              <a:t>انقر لتحرير نمط العنوان الرئيسي</a:t>
            </a:r>
            <a:endParaRPr lang="ar-EG"/>
          </a:p>
        </p:txBody>
      </p:sp>
      <p:sp>
        <p:nvSpPr>
          <p:cNvPr id="3" name="عنصر نائب للصورة 2"/>
          <p:cNvSpPr>
            <a:spLocks noGrp="1"/>
          </p:cNvSpPr>
          <p:nvPr>
            <p:ph type="pic" idx="1"/>
          </p:nvPr>
        </p:nvSpPr>
        <p:spPr>
          <a:xfrm>
            <a:off x="1792303" y="612797"/>
            <a:ext cx="5486400" cy="4114800"/>
          </a:xfrm>
        </p:spPr>
        <p:txBody>
          <a:bodyPr/>
          <a:lstStyle>
            <a:lvl1pPr marL="0" indent="0">
              <a:buNone/>
              <a:defRPr sz="4400"/>
            </a:lvl1pPr>
            <a:lvl2pPr marL="593570" indent="0">
              <a:buNone/>
              <a:defRPr sz="4000"/>
            </a:lvl2pPr>
            <a:lvl3pPr marL="1187149" indent="0">
              <a:buNone/>
              <a:defRPr sz="2900"/>
            </a:lvl3pPr>
            <a:lvl4pPr marL="1780721" indent="0">
              <a:buNone/>
              <a:defRPr sz="2600"/>
            </a:lvl4pPr>
            <a:lvl5pPr marL="2374292" indent="0">
              <a:buNone/>
              <a:defRPr sz="2600"/>
            </a:lvl5pPr>
            <a:lvl6pPr marL="2967861" indent="0">
              <a:buNone/>
              <a:defRPr sz="2600"/>
            </a:lvl6pPr>
            <a:lvl7pPr marL="3561433" indent="0">
              <a:buNone/>
              <a:defRPr sz="2600"/>
            </a:lvl7pPr>
            <a:lvl8pPr marL="4155006" indent="0">
              <a:buNone/>
              <a:defRPr sz="2600"/>
            </a:lvl8pPr>
            <a:lvl9pPr marL="4748581" indent="0">
              <a:buNone/>
              <a:defRPr sz="2600"/>
            </a:lvl9pPr>
          </a:lstStyle>
          <a:p>
            <a:endParaRPr lang="ar-EG"/>
          </a:p>
        </p:txBody>
      </p:sp>
      <p:sp>
        <p:nvSpPr>
          <p:cNvPr id="4" name="عنصر نائب للنص 3"/>
          <p:cNvSpPr>
            <a:spLocks noGrp="1"/>
          </p:cNvSpPr>
          <p:nvPr>
            <p:ph type="body" sz="half" idx="2"/>
          </p:nvPr>
        </p:nvSpPr>
        <p:spPr>
          <a:xfrm>
            <a:off x="1792303" y="5367364"/>
            <a:ext cx="5486400" cy="804857"/>
          </a:xfrm>
        </p:spPr>
        <p:txBody>
          <a:bodyPr/>
          <a:lstStyle>
            <a:lvl1pPr marL="0" indent="0">
              <a:buNone/>
              <a:defRPr sz="1800"/>
            </a:lvl1pPr>
            <a:lvl2pPr marL="593570" indent="0">
              <a:buNone/>
              <a:defRPr sz="1800"/>
            </a:lvl2pPr>
            <a:lvl3pPr marL="1187149" indent="0">
              <a:buNone/>
              <a:defRPr sz="1500"/>
            </a:lvl3pPr>
            <a:lvl4pPr marL="1780721" indent="0">
              <a:buNone/>
              <a:defRPr sz="400"/>
            </a:lvl4pPr>
            <a:lvl5pPr marL="2374292" indent="0">
              <a:buNone/>
              <a:defRPr sz="400"/>
            </a:lvl5pPr>
            <a:lvl6pPr marL="2967861" indent="0">
              <a:buNone/>
              <a:defRPr sz="400"/>
            </a:lvl6pPr>
            <a:lvl7pPr marL="3561433" indent="0">
              <a:buNone/>
              <a:defRPr sz="400"/>
            </a:lvl7pPr>
            <a:lvl8pPr marL="4155006" indent="0">
              <a:buNone/>
              <a:defRPr sz="400"/>
            </a:lvl8pPr>
            <a:lvl9pPr marL="4748581" indent="0">
              <a:buNone/>
              <a:defRPr sz="4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55902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16470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91341" y="254016"/>
            <a:ext cx="2138364" cy="5407029"/>
          </a:xfrm>
        </p:spPr>
        <p:txBody>
          <a:bodyPr vert="eaVert"/>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74676" y="254016"/>
            <a:ext cx="6264275" cy="54070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892249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19" y="2130431"/>
            <a:ext cx="7772398" cy="1470027"/>
          </a:xfrm>
        </p:spPr>
        <p:txBody>
          <a:bodyPr/>
          <a:lstStyle/>
          <a:p>
            <a:r>
              <a:rPr lang="ar-SA" smtClean="0"/>
              <a:t>انقر لتحرير نمط العنوان الرئيسي</a:t>
            </a:r>
            <a:endParaRPr lang="ar-EG"/>
          </a:p>
        </p:txBody>
      </p:sp>
      <p:sp>
        <p:nvSpPr>
          <p:cNvPr id="3" name="عنوان فرعي 2"/>
          <p:cNvSpPr>
            <a:spLocks noGrp="1"/>
          </p:cNvSpPr>
          <p:nvPr>
            <p:ph type="subTitle" idx="1"/>
          </p:nvPr>
        </p:nvSpPr>
        <p:spPr>
          <a:xfrm>
            <a:off x="1371606" y="3886229"/>
            <a:ext cx="6400796" cy="1752602"/>
          </a:xfrm>
        </p:spPr>
        <p:txBody>
          <a:bodyPr/>
          <a:lstStyle>
            <a:lvl1pPr marL="0" indent="0" algn="ctr">
              <a:buNone/>
              <a:defRPr>
                <a:solidFill>
                  <a:schemeClr val="tx1">
                    <a:tint val="75000"/>
                  </a:schemeClr>
                </a:solidFill>
              </a:defRPr>
            </a:lvl1pPr>
            <a:lvl2pPr marL="593691" indent="0" algn="ctr">
              <a:buNone/>
              <a:defRPr>
                <a:solidFill>
                  <a:schemeClr val="tx1">
                    <a:tint val="75000"/>
                  </a:schemeClr>
                </a:solidFill>
              </a:defRPr>
            </a:lvl2pPr>
            <a:lvl3pPr marL="1187391" indent="0" algn="ctr">
              <a:buNone/>
              <a:defRPr>
                <a:solidFill>
                  <a:schemeClr val="tx1">
                    <a:tint val="75000"/>
                  </a:schemeClr>
                </a:solidFill>
              </a:defRPr>
            </a:lvl3pPr>
            <a:lvl4pPr marL="1781085" indent="0" algn="ctr">
              <a:buNone/>
              <a:defRPr>
                <a:solidFill>
                  <a:schemeClr val="tx1">
                    <a:tint val="75000"/>
                  </a:schemeClr>
                </a:solidFill>
              </a:defRPr>
            </a:lvl4pPr>
            <a:lvl5pPr marL="2374776" indent="0" algn="ctr">
              <a:buNone/>
              <a:defRPr>
                <a:solidFill>
                  <a:schemeClr val="tx1">
                    <a:tint val="75000"/>
                  </a:schemeClr>
                </a:solidFill>
              </a:defRPr>
            </a:lvl5pPr>
            <a:lvl6pPr marL="2968465" indent="0" algn="ctr">
              <a:buNone/>
              <a:defRPr>
                <a:solidFill>
                  <a:schemeClr val="tx1">
                    <a:tint val="75000"/>
                  </a:schemeClr>
                </a:solidFill>
              </a:defRPr>
            </a:lvl6pPr>
            <a:lvl7pPr marL="3562160" indent="0" algn="ctr">
              <a:buNone/>
              <a:defRPr>
                <a:solidFill>
                  <a:schemeClr val="tx1">
                    <a:tint val="75000"/>
                  </a:schemeClr>
                </a:solidFill>
              </a:defRPr>
            </a:lvl7pPr>
            <a:lvl8pPr marL="4155854" indent="0" algn="ctr">
              <a:buNone/>
              <a:defRPr>
                <a:solidFill>
                  <a:schemeClr val="tx1">
                    <a:tint val="75000"/>
                  </a:schemeClr>
                </a:solidFill>
              </a:defRPr>
            </a:lvl8pPr>
            <a:lvl9pPr marL="4749550" indent="0" algn="ctr">
              <a:buNone/>
              <a:defRPr>
                <a:solidFill>
                  <a:schemeClr val="tx1">
                    <a:tint val="75000"/>
                  </a:schemeClr>
                </a:solidFill>
              </a:defRPr>
            </a:lvl9pPr>
          </a:lstStyle>
          <a:p>
            <a:r>
              <a:rPr lang="ar-SA" smtClean="0"/>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177257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895493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34" y="4406903"/>
            <a:ext cx="7772398" cy="1362072"/>
          </a:xfrm>
        </p:spPr>
        <p:txBody>
          <a:bodyPr anchor="t"/>
          <a:lstStyle>
            <a:lvl1pPr algn="r">
              <a:defRPr sz="4800" b="1" cap="all"/>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722334" y="2906740"/>
            <a:ext cx="7772398" cy="1500191"/>
          </a:xfrm>
        </p:spPr>
        <p:txBody>
          <a:bodyPr anchor="b"/>
          <a:lstStyle>
            <a:lvl1pPr marL="0" indent="0">
              <a:buNone/>
              <a:defRPr sz="2600">
                <a:solidFill>
                  <a:schemeClr val="tx1">
                    <a:tint val="75000"/>
                  </a:schemeClr>
                </a:solidFill>
              </a:defRPr>
            </a:lvl1pPr>
            <a:lvl2pPr marL="593691" indent="0">
              <a:buNone/>
              <a:defRPr sz="1800">
                <a:solidFill>
                  <a:schemeClr val="tx1">
                    <a:tint val="75000"/>
                  </a:schemeClr>
                </a:solidFill>
              </a:defRPr>
            </a:lvl2pPr>
            <a:lvl3pPr marL="1187391" indent="0">
              <a:buNone/>
              <a:defRPr sz="1800">
                <a:solidFill>
                  <a:schemeClr val="tx1">
                    <a:tint val="75000"/>
                  </a:schemeClr>
                </a:solidFill>
              </a:defRPr>
            </a:lvl3pPr>
            <a:lvl4pPr marL="1781085" indent="0">
              <a:buNone/>
              <a:defRPr sz="1800">
                <a:solidFill>
                  <a:schemeClr val="tx1">
                    <a:tint val="75000"/>
                  </a:schemeClr>
                </a:solidFill>
              </a:defRPr>
            </a:lvl4pPr>
            <a:lvl5pPr marL="2374776" indent="0">
              <a:buNone/>
              <a:defRPr sz="1800">
                <a:solidFill>
                  <a:schemeClr val="tx1">
                    <a:tint val="75000"/>
                  </a:schemeClr>
                </a:solidFill>
              </a:defRPr>
            </a:lvl5pPr>
            <a:lvl6pPr marL="2968465" indent="0">
              <a:buNone/>
              <a:defRPr sz="1800">
                <a:solidFill>
                  <a:schemeClr val="tx1">
                    <a:tint val="75000"/>
                  </a:schemeClr>
                </a:solidFill>
              </a:defRPr>
            </a:lvl6pPr>
            <a:lvl7pPr marL="3562160" indent="0">
              <a:buNone/>
              <a:defRPr sz="1800">
                <a:solidFill>
                  <a:schemeClr val="tx1">
                    <a:tint val="75000"/>
                  </a:schemeClr>
                </a:solidFill>
              </a:defRPr>
            </a:lvl7pPr>
            <a:lvl8pPr marL="4155854" indent="0">
              <a:buNone/>
              <a:defRPr sz="1800">
                <a:solidFill>
                  <a:schemeClr val="tx1">
                    <a:tint val="75000"/>
                  </a:schemeClr>
                </a:solidFill>
              </a:defRPr>
            </a:lvl8pPr>
            <a:lvl9pPr marL="4749550" indent="0">
              <a:buNone/>
              <a:defRPr sz="18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854234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sz="half" idx="1"/>
          </p:nvPr>
        </p:nvSpPr>
        <p:spPr>
          <a:xfrm>
            <a:off x="474674" y="1477973"/>
            <a:ext cx="4200534" cy="4183055"/>
          </a:xfrm>
        </p:spPr>
        <p:txBody>
          <a:bodyPr/>
          <a:lstStyle>
            <a:lvl1pPr>
              <a:defRPr sz="4000"/>
            </a:lvl1pPr>
            <a:lvl2pPr>
              <a:defRPr sz="2900"/>
            </a:lvl2pPr>
            <a:lvl3pPr>
              <a:defRPr sz="26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حتوى 3"/>
          <p:cNvSpPr>
            <a:spLocks noGrp="1"/>
          </p:cNvSpPr>
          <p:nvPr>
            <p:ph sz="half" idx="2"/>
          </p:nvPr>
        </p:nvSpPr>
        <p:spPr>
          <a:xfrm>
            <a:off x="4827611" y="1477973"/>
            <a:ext cx="4202112" cy="4183055"/>
          </a:xfrm>
        </p:spPr>
        <p:txBody>
          <a:bodyPr/>
          <a:lstStyle>
            <a:lvl1pPr>
              <a:defRPr sz="4000"/>
            </a:lvl1pPr>
            <a:lvl2pPr>
              <a:defRPr sz="2900"/>
            </a:lvl2pPr>
            <a:lvl3pPr>
              <a:defRPr sz="26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تاريخ 4"/>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22302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16" y="274643"/>
            <a:ext cx="8229604" cy="1143005"/>
          </a:xfrm>
        </p:spPr>
        <p:txBody>
          <a:bodyPr/>
          <a:lstStyle>
            <a:lvl1pPr>
              <a:defRPr/>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04" y="1535135"/>
            <a:ext cx="4040194" cy="639764"/>
          </a:xfrm>
        </p:spPr>
        <p:txBody>
          <a:bodyPr anchor="b"/>
          <a:lstStyle>
            <a:lvl1pPr marL="0" indent="0">
              <a:buNone/>
              <a:defRPr sz="2900" b="1"/>
            </a:lvl1pPr>
            <a:lvl2pPr marL="593691" indent="0">
              <a:buNone/>
              <a:defRPr sz="2600" b="1"/>
            </a:lvl2pPr>
            <a:lvl3pPr marL="1187391" indent="0">
              <a:buNone/>
              <a:defRPr sz="1800" b="1"/>
            </a:lvl3pPr>
            <a:lvl4pPr marL="1781085" indent="0">
              <a:buNone/>
              <a:defRPr sz="1800" b="1"/>
            </a:lvl4pPr>
            <a:lvl5pPr marL="2374776" indent="0">
              <a:buNone/>
              <a:defRPr sz="1800" b="1"/>
            </a:lvl5pPr>
            <a:lvl6pPr marL="2968465" indent="0">
              <a:buNone/>
              <a:defRPr sz="1800" b="1"/>
            </a:lvl6pPr>
            <a:lvl7pPr marL="3562160" indent="0">
              <a:buNone/>
              <a:defRPr sz="1800" b="1"/>
            </a:lvl7pPr>
            <a:lvl8pPr marL="4155854" indent="0">
              <a:buNone/>
              <a:defRPr sz="1800" b="1"/>
            </a:lvl8pPr>
            <a:lvl9pPr marL="4749550" indent="0">
              <a:buNone/>
              <a:defRPr sz="18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4" y="2174901"/>
            <a:ext cx="4040194" cy="3951288"/>
          </a:xfrm>
        </p:spPr>
        <p:txBody>
          <a:bodyPr/>
          <a:lstStyle>
            <a:lvl1pPr>
              <a:defRPr sz="2900"/>
            </a:lvl1pPr>
            <a:lvl2pPr>
              <a:defRPr sz="2600"/>
            </a:lvl2pPr>
            <a:lvl3pPr>
              <a:defRPr sz="18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نص 4"/>
          <p:cNvSpPr>
            <a:spLocks noGrp="1"/>
          </p:cNvSpPr>
          <p:nvPr>
            <p:ph type="body" sz="quarter" idx="3"/>
          </p:nvPr>
        </p:nvSpPr>
        <p:spPr>
          <a:xfrm>
            <a:off x="4645038" y="1535135"/>
            <a:ext cx="4041779" cy="639764"/>
          </a:xfrm>
        </p:spPr>
        <p:txBody>
          <a:bodyPr anchor="b"/>
          <a:lstStyle>
            <a:lvl1pPr marL="0" indent="0">
              <a:buNone/>
              <a:defRPr sz="2900" b="1"/>
            </a:lvl1pPr>
            <a:lvl2pPr marL="593691" indent="0">
              <a:buNone/>
              <a:defRPr sz="2600" b="1"/>
            </a:lvl2pPr>
            <a:lvl3pPr marL="1187391" indent="0">
              <a:buNone/>
              <a:defRPr sz="1800" b="1"/>
            </a:lvl3pPr>
            <a:lvl4pPr marL="1781085" indent="0">
              <a:buNone/>
              <a:defRPr sz="1800" b="1"/>
            </a:lvl4pPr>
            <a:lvl5pPr marL="2374776" indent="0">
              <a:buNone/>
              <a:defRPr sz="1800" b="1"/>
            </a:lvl5pPr>
            <a:lvl6pPr marL="2968465" indent="0">
              <a:buNone/>
              <a:defRPr sz="1800" b="1"/>
            </a:lvl6pPr>
            <a:lvl7pPr marL="3562160" indent="0">
              <a:buNone/>
              <a:defRPr sz="1800" b="1"/>
            </a:lvl7pPr>
            <a:lvl8pPr marL="4155854" indent="0">
              <a:buNone/>
              <a:defRPr sz="1800" b="1"/>
            </a:lvl8pPr>
            <a:lvl9pPr marL="4749550" indent="0">
              <a:buNone/>
              <a:defRPr sz="18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38" y="2174901"/>
            <a:ext cx="4041779" cy="3951288"/>
          </a:xfrm>
        </p:spPr>
        <p:txBody>
          <a:bodyPr/>
          <a:lstStyle>
            <a:lvl1pPr>
              <a:defRPr sz="2900"/>
            </a:lvl1pPr>
            <a:lvl2pPr>
              <a:defRPr sz="2600"/>
            </a:lvl2pPr>
            <a:lvl3pPr>
              <a:defRPr sz="18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7" name="عنصر نائب للتاريخ 6"/>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EG">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040748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EG">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038841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EG">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38268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31"/>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7" y="4267200"/>
            <a:ext cx="6637467" cy="1520413"/>
          </a:xfrm>
        </p:spPr>
        <p:txBody>
          <a:bodyPr anchor="t"/>
          <a:lstStyle>
            <a:lvl1pPr marL="0" indent="0">
              <a:buNone/>
              <a:defRPr sz="2000">
                <a:solidFill>
                  <a:schemeClr val="tx1">
                    <a:tint val="75000"/>
                  </a:schemeClr>
                </a:solidFill>
              </a:defRPr>
            </a:lvl1pPr>
            <a:lvl2pPr marL="457107" indent="0">
              <a:buNone/>
              <a:defRPr sz="1800">
                <a:solidFill>
                  <a:schemeClr val="tx1">
                    <a:tint val="75000"/>
                  </a:schemeClr>
                </a:solidFill>
              </a:defRPr>
            </a:lvl2pPr>
            <a:lvl3pPr marL="914213" indent="0">
              <a:buNone/>
              <a:defRPr sz="1600">
                <a:solidFill>
                  <a:schemeClr val="tx1">
                    <a:tint val="75000"/>
                  </a:schemeClr>
                </a:solidFill>
              </a:defRPr>
            </a:lvl3pPr>
            <a:lvl4pPr marL="1371320" indent="0">
              <a:buNone/>
              <a:defRPr sz="1400">
                <a:solidFill>
                  <a:schemeClr val="tx1">
                    <a:tint val="75000"/>
                  </a:schemeClr>
                </a:solidFill>
              </a:defRPr>
            </a:lvl4pPr>
            <a:lvl5pPr marL="1828426" indent="0">
              <a:buNone/>
              <a:defRPr sz="1400">
                <a:solidFill>
                  <a:schemeClr val="tx1">
                    <a:tint val="75000"/>
                  </a:schemeClr>
                </a:solidFill>
              </a:defRPr>
            </a:lvl5pPr>
            <a:lvl6pPr marL="2285533" indent="0">
              <a:buNone/>
              <a:defRPr sz="1400">
                <a:solidFill>
                  <a:schemeClr val="tx1">
                    <a:tint val="75000"/>
                  </a:schemeClr>
                </a:solidFill>
              </a:defRPr>
            </a:lvl6pPr>
            <a:lvl7pPr marL="2742641" indent="0">
              <a:buNone/>
              <a:defRPr sz="1400">
                <a:solidFill>
                  <a:schemeClr val="tx1">
                    <a:tint val="75000"/>
                  </a:schemeClr>
                </a:solidFill>
              </a:defRPr>
            </a:lvl7pPr>
            <a:lvl8pPr marL="3199747" indent="0">
              <a:buNone/>
              <a:defRPr sz="1400">
                <a:solidFill>
                  <a:schemeClr val="tx1">
                    <a:tint val="75000"/>
                  </a:schemeClr>
                </a:solidFill>
              </a:defRPr>
            </a:lvl8pPr>
            <a:lvl9pPr marL="3656854"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08/05/36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9" y="273077"/>
            <a:ext cx="3008316" cy="1162046"/>
          </a:xfrm>
        </p:spPr>
        <p:txBody>
          <a:bodyPr anchor="b"/>
          <a:lstStyle>
            <a:lvl1pPr algn="r">
              <a:defRPr sz="2600" b="1"/>
            </a:lvl1pPr>
          </a:lstStyle>
          <a:p>
            <a:r>
              <a:rPr lang="ar-SA" smtClean="0"/>
              <a:t>انقر لتحرير نمط العنوان الرئيسي</a:t>
            </a:r>
            <a:endParaRPr lang="ar-EG"/>
          </a:p>
        </p:txBody>
      </p:sp>
      <p:sp>
        <p:nvSpPr>
          <p:cNvPr id="3" name="عنصر نائب للمحتوى 2"/>
          <p:cNvSpPr>
            <a:spLocks noGrp="1"/>
          </p:cNvSpPr>
          <p:nvPr>
            <p:ph idx="1"/>
          </p:nvPr>
        </p:nvSpPr>
        <p:spPr>
          <a:xfrm>
            <a:off x="3575061" y="273064"/>
            <a:ext cx="5111757" cy="5853112"/>
          </a:xfrm>
        </p:spPr>
        <p:txBody>
          <a:bodyPr/>
          <a:lstStyle>
            <a:lvl1pPr>
              <a:defRPr sz="4400"/>
            </a:lvl1pPr>
            <a:lvl2pPr>
              <a:defRPr sz="4000"/>
            </a:lvl2pPr>
            <a:lvl3pPr>
              <a:defRPr sz="2900"/>
            </a:lvl3pPr>
            <a:lvl4pPr>
              <a:defRPr sz="2600"/>
            </a:lvl4pPr>
            <a:lvl5pPr>
              <a:defRPr sz="2600"/>
            </a:lvl5pPr>
            <a:lvl6pPr>
              <a:defRPr sz="2600"/>
            </a:lvl6pPr>
            <a:lvl7pPr>
              <a:defRPr sz="2600"/>
            </a:lvl7pPr>
            <a:lvl8pPr>
              <a:defRPr sz="2600"/>
            </a:lvl8pPr>
            <a:lvl9pPr>
              <a:defRPr sz="2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نص 3"/>
          <p:cNvSpPr>
            <a:spLocks noGrp="1"/>
          </p:cNvSpPr>
          <p:nvPr>
            <p:ph type="body" sz="half" idx="2"/>
          </p:nvPr>
        </p:nvSpPr>
        <p:spPr>
          <a:xfrm>
            <a:off x="457209" y="1435105"/>
            <a:ext cx="3008316" cy="4691062"/>
          </a:xfrm>
        </p:spPr>
        <p:txBody>
          <a:bodyPr/>
          <a:lstStyle>
            <a:lvl1pPr marL="0" indent="0">
              <a:buNone/>
              <a:defRPr sz="1800"/>
            </a:lvl1pPr>
            <a:lvl2pPr marL="593691" indent="0">
              <a:buNone/>
              <a:defRPr sz="1800"/>
            </a:lvl2pPr>
            <a:lvl3pPr marL="1187391" indent="0">
              <a:buNone/>
              <a:defRPr sz="1500"/>
            </a:lvl3pPr>
            <a:lvl4pPr marL="1781085" indent="0">
              <a:buNone/>
              <a:defRPr sz="400"/>
            </a:lvl4pPr>
            <a:lvl5pPr marL="2374776" indent="0">
              <a:buNone/>
              <a:defRPr sz="400"/>
            </a:lvl5pPr>
            <a:lvl6pPr marL="2968465" indent="0">
              <a:buNone/>
              <a:defRPr sz="400"/>
            </a:lvl6pPr>
            <a:lvl7pPr marL="3562160" indent="0">
              <a:buNone/>
              <a:defRPr sz="400"/>
            </a:lvl7pPr>
            <a:lvl8pPr marL="4155854" indent="0">
              <a:buNone/>
              <a:defRPr sz="400"/>
            </a:lvl8pPr>
            <a:lvl9pPr marL="4749550" indent="0">
              <a:buNone/>
              <a:defRPr sz="4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067773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303" y="4800626"/>
            <a:ext cx="5486400" cy="566739"/>
          </a:xfrm>
        </p:spPr>
        <p:txBody>
          <a:bodyPr anchor="b"/>
          <a:lstStyle>
            <a:lvl1pPr algn="r">
              <a:defRPr sz="2600" b="1"/>
            </a:lvl1pPr>
          </a:lstStyle>
          <a:p>
            <a:r>
              <a:rPr lang="ar-SA" smtClean="0"/>
              <a:t>انقر لتحرير نمط العنوان الرئيسي</a:t>
            </a:r>
            <a:endParaRPr lang="ar-EG"/>
          </a:p>
        </p:txBody>
      </p:sp>
      <p:sp>
        <p:nvSpPr>
          <p:cNvPr id="3" name="عنصر نائب للصورة 2"/>
          <p:cNvSpPr>
            <a:spLocks noGrp="1"/>
          </p:cNvSpPr>
          <p:nvPr>
            <p:ph type="pic" idx="1"/>
          </p:nvPr>
        </p:nvSpPr>
        <p:spPr>
          <a:xfrm>
            <a:off x="1792303" y="612795"/>
            <a:ext cx="5486400" cy="4114800"/>
          </a:xfrm>
        </p:spPr>
        <p:txBody>
          <a:bodyPr/>
          <a:lstStyle>
            <a:lvl1pPr marL="0" indent="0">
              <a:buNone/>
              <a:defRPr sz="4400"/>
            </a:lvl1pPr>
            <a:lvl2pPr marL="593691" indent="0">
              <a:buNone/>
              <a:defRPr sz="4000"/>
            </a:lvl2pPr>
            <a:lvl3pPr marL="1187391" indent="0">
              <a:buNone/>
              <a:defRPr sz="2900"/>
            </a:lvl3pPr>
            <a:lvl4pPr marL="1781085" indent="0">
              <a:buNone/>
              <a:defRPr sz="2600"/>
            </a:lvl4pPr>
            <a:lvl5pPr marL="2374776" indent="0">
              <a:buNone/>
              <a:defRPr sz="2600"/>
            </a:lvl5pPr>
            <a:lvl6pPr marL="2968465" indent="0">
              <a:buNone/>
              <a:defRPr sz="2600"/>
            </a:lvl6pPr>
            <a:lvl7pPr marL="3562160" indent="0">
              <a:buNone/>
              <a:defRPr sz="2600"/>
            </a:lvl7pPr>
            <a:lvl8pPr marL="4155854" indent="0">
              <a:buNone/>
              <a:defRPr sz="2600"/>
            </a:lvl8pPr>
            <a:lvl9pPr marL="4749550" indent="0">
              <a:buNone/>
              <a:defRPr sz="2600"/>
            </a:lvl9pPr>
          </a:lstStyle>
          <a:p>
            <a:endParaRPr lang="ar-EG"/>
          </a:p>
        </p:txBody>
      </p:sp>
      <p:sp>
        <p:nvSpPr>
          <p:cNvPr id="4" name="عنصر نائب للنص 3"/>
          <p:cNvSpPr>
            <a:spLocks noGrp="1"/>
          </p:cNvSpPr>
          <p:nvPr>
            <p:ph type="body" sz="half" idx="2"/>
          </p:nvPr>
        </p:nvSpPr>
        <p:spPr>
          <a:xfrm>
            <a:off x="1792303" y="5367362"/>
            <a:ext cx="5486400" cy="804857"/>
          </a:xfrm>
        </p:spPr>
        <p:txBody>
          <a:bodyPr/>
          <a:lstStyle>
            <a:lvl1pPr marL="0" indent="0">
              <a:buNone/>
              <a:defRPr sz="1800"/>
            </a:lvl1pPr>
            <a:lvl2pPr marL="593691" indent="0">
              <a:buNone/>
              <a:defRPr sz="1800"/>
            </a:lvl2pPr>
            <a:lvl3pPr marL="1187391" indent="0">
              <a:buNone/>
              <a:defRPr sz="1500"/>
            </a:lvl3pPr>
            <a:lvl4pPr marL="1781085" indent="0">
              <a:buNone/>
              <a:defRPr sz="400"/>
            </a:lvl4pPr>
            <a:lvl5pPr marL="2374776" indent="0">
              <a:buNone/>
              <a:defRPr sz="400"/>
            </a:lvl5pPr>
            <a:lvl6pPr marL="2968465" indent="0">
              <a:buNone/>
              <a:defRPr sz="400"/>
            </a:lvl6pPr>
            <a:lvl7pPr marL="3562160" indent="0">
              <a:buNone/>
              <a:defRPr sz="400"/>
            </a:lvl7pPr>
            <a:lvl8pPr marL="4155854" indent="0">
              <a:buNone/>
              <a:defRPr sz="400"/>
            </a:lvl8pPr>
            <a:lvl9pPr marL="4749550" indent="0">
              <a:buNone/>
              <a:defRPr sz="4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023731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34935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91341" y="254014"/>
            <a:ext cx="2138364" cy="5407029"/>
          </a:xfrm>
        </p:spPr>
        <p:txBody>
          <a:bodyPr vert="eaVert"/>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74674" y="254014"/>
            <a:ext cx="6264275" cy="54070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4598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08/05/36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11"/>
            <a:ext cx="3057148" cy="639762"/>
          </a:xfrm>
        </p:spPr>
        <p:txBody>
          <a:bodyPr anchor="b"/>
          <a:lstStyle>
            <a:lvl1pPr marL="0" indent="0">
              <a:buNone/>
              <a:defRPr sz="2400" b="1">
                <a:solidFill>
                  <a:schemeClr val="accent1"/>
                </a:solidFill>
              </a:defRPr>
            </a:lvl1pPr>
            <a:lvl2pPr marL="457107" indent="0">
              <a:buNone/>
              <a:defRPr sz="2000" b="1"/>
            </a:lvl2pPr>
            <a:lvl3pPr marL="914213" indent="0">
              <a:buNone/>
              <a:defRPr sz="1800" b="1"/>
            </a:lvl3pPr>
            <a:lvl4pPr marL="1371320" indent="0">
              <a:buNone/>
              <a:defRPr sz="1600" b="1"/>
            </a:lvl4pPr>
            <a:lvl5pPr marL="1828426" indent="0">
              <a:buNone/>
              <a:defRPr sz="1600" b="1"/>
            </a:lvl5pPr>
            <a:lvl6pPr marL="2285533" indent="0">
              <a:buNone/>
              <a:defRPr sz="1600" b="1"/>
            </a:lvl6pPr>
            <a:lvl7pPr marL="2742641" indent="0">
              <a:buNone/>
              <a:defRPr sz="1600" b="1"/>
            </a:lvl7pPr>
            <a:lvl8pPr marL="3199747" indent="0">
              <a:buNone/>
              <a:defRPr sz="1600" b="1"/>
            </a:lvl8pPr>
            <a:lvl9pPr marL="3656854"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3"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9" y="2316012"/>
            <a:ext cx="3055717" cy="639762"/>
          </a:xfrm>
        </p:spPr>
        <p:txBody>
          <a:bodyPr anchor="b"/>
          <a:lstStyle>
            <a:lvl1pPr marL="0" indent="0">
              <a:buNone/>
              <a:defRPr sz="2400" b="1">
                <a:solidFill>
                  <a:schemeClr val="accent1"/>
                </a:solidFill>
              </a:defRPr>
            </a:lvl1pPr>
            <a:lvl2pPr marL="457107" indent="0">
              <a:buNone/>
              <a:defRPr sz="2000" b="1"/>
            </a:lvl2pPr>
            <a:lvl3pPr marL="914213" indent="0">
              <a:buNone/>
              <a:defRPr sz="1800" b="1"/>
            </a:lvl3pPr>
            <a:lvl4pPr marL="1371320" indent="0">
              <a:buNone/>
              <a:defRPr sz="1600" b="1"/>
            </a:lvl4pPr>
            <a:lvl5pPr marL="1828426" indent="0">
              <a:buNone/>
              <a:defRPr sz="1600" b="1"/>
            </a:lvl5pPr>
            <a:lvl6pPr marL="2285533" indent="0">
              <a:buNone/>
              <a:defRPr sz="1600" b="1"/>
            </a:lvl6pPr>
            <a:lvl7pPr marL="2742641" indent="0">
              <a:buNone/>
              <a:defRPr sz="1600" b="1"/>
            </a:lvl7pPr>
            <a:lvl8pPr marL="3199747" indent="0">
              <a:buNone/>
              <a:defRPr sz="1600" b="1"/>
            </a:lvl8pPr>
            <a:lvl9pPr marL="3656854"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08/05/36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08/05/36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08/05/36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57" name="Rectangle 56"/>
          <p:cNvSpPr/>
          <p:nvPr/>
        </p:nvSpPr>
        <p:spPr>
          <a:xfrm>
            <a:off x="4649098" y="-21508"/>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08/05/36</a:t>
            </a:fld>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58" name="Rectangle 57"/>
          <p:cNvSpPr/>
          <p:nvPr/>
        </p:nvSpPr>
        <p:spPr>
          <a:xfrm>
            <a:off x="905573" y="601885"/>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91"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6" name="Footer Placeholder 5"/>
          <p:cNvSpPr>
            <a:spLocks noGrp="1"/>
          </p:cNvSpPr>
          <p:nvPr>
            <p:ph type="ftr" sz="quarter" idx="11"/>
          </p:nvPr>
        </p:nvSpPr>
        <p:spPr>
          <a:xfrm>
            <a:off x="4641447" y="5724837"/>
            <a:ext cx="3493665" cy="365125"/>
          </a:xfrm>
        </p:spPr>
        <p:txBody>
          <a:bodyPr>
            <a:normAutofit/>
          </a:bodyPr>
          <a:lstStyle/>
          <a:p>
            <a:endParaRPr lang="ar-SA"/>
          </a:p>
        </p:txBody>
      </p:sp>
      <p:sp>
        <p:nvSpPr>
          <p:cNvPr id="2" name="Title 1"/>
          <p:cNvSpPr>
            <a:spLocks noGrp="1"/>
          </p:cNvSpPr>
          <p:nvPr>
            <p:ph type="title"/>
          </p:nvPr>
        </p:nvSpPr>
        <p:spPr>
          <a:xfrm>
            <a:off x="4739833" y="2657436"/>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4" y="4136994"/>
            <a:ext cx="3298785" cy="1517904"/>
          </a:xfrm>
        </p:spPr>
        <p:txBody>
          <a:bodyPr>
            <a:normAutofit/>
          </a:bodyPr>
          <a:lstStyle>
            <a:lvl1pPr marL="0" indent="0">
              <a:buNone/>
              <a:defRPr sz="1600">
                <a:solidFill>
                  <a:srgbClr val="424242"/>
                </a:solidFill>
              </a:defRPr>
            </a:lvl1pPr>
            <a:lvl2pPr marL="457107" indent="0">
              <a:buNone/>
              <a:defRPr sz="1200"/>
            </a:lvl2pPr>
            <a:lvl3pPr marL="914213" indent="0">
              <a:buNone/>
              <a:defRPr sz="1000"/>
            </a:lvl3pPr>
            <a:lvl4pPr marL="1371320" indent="0">
              <a:buNone/>
              <a:defRPr sz="900"/>
            </a:lvl4pPr>
            <a:lvl5pPr marL="1828426" indent="0">
              <a:buNone/>
              <a:defRPr sz="900"/>
            </a:lvl5pPr>
            <a:lvl6pPr marL="2285533" indent="0">
              <a:buNone/>
              <a:defRPr sz="900"/>
            </a:lvl6pPr>
            <a:lvl7pPr marL="2742641" indent="0">
              <a:buNone/>
              <a:defRPr sz="900"/>
            </a:lvl7pPr>
            <a:lvl8pPr marL="3199747" indent="0">
              <a:buNone/>
              <a:defRPr sz="900"/>
            </a:lvl8pPr>
            <a:lvl9pPr marL="3656854"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101" name="Rectangle 100"/>
          <p:cNvSpPr/>
          <p:nvPr/>
        </p:nvSpPr>
        <p:spPr>
          <a:xfrm>
            <a:off x="4649098" y="-21508"/>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102" name="Rectangle 101"/>
          <p:cNvSpPr/>
          <p:nvPr/>
        </p:nvSpPr>
        <p:spPr>
          <a:xfrm>
            <a:off x="905573" y="601885"/>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105" name="Rectangle 104"/>
          <p:cNvSpPr/>
          <p:nvPr/>
        </p:nvSpPr>
        <p:spPr>
          <a:xfrm>
            <a:off x="4650891"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2" name="Title 1"/>
          <p:cNvSpPr>
            <a:spLocks noGrp="1"/>
          </p:cNvSpPr>
          <p:nvPr>
            <p:ph type="title"/>
          </p:nvPr>
        </p:nvSpPr>
        <p:spPr>
          <a:xfrm>
            <a:off x="4734424" y="2660906"/>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10" y="693795"/>
            <a:ext cx="3359623" cy="5468112"/>
          </a:xfrm>
        </p:spPr>
        <p:txBody>
          <a:bodyPr/>
          <a:lstStyle>
            <a:lvl1pPr marL="0" indent="0">
              <a:buNone/>
              <a:defRPr sz="3200">
                <a:solidFill>
                  <a:schemeClr val="accent1"/>
                </a:solidFill>
              </a:defRPr>
            </a:lvl1pPr>
            <a:lvl2pPr marL="457107" indent="0">
              <a:buNone/>
              <a:defRPr sz="2800"/>
            </a:lvl2pPr>
            <a:lvl3pPr marL="914213" indent="0">
              <a:buNone/>
              <a:defRPr sz="2400"/>
            </a:lvl3pPr>
            <a:lvl4pPr marL="1371320" indent="0">
              <a:buNone/>
              <a:defRPr sz="2000"/>
            </a:lvl4pPr>
            <a:lvl5pPr marL="1828426" indent="0">
              <a:buNone/>
              <a:defRPr sz="2000"/>
            </a:lvl5pPr>
            <a:lvl6pPr marL="2285533" indent="0">
              <a:buNone/>
              <a:defRPr sz="2000"/>
            </a:lvl6pPr>
            <a:lvl7pPr marL="2742641" indent="0">
              <a:buNone/>
              <a:defRPr sz="2000"/>
            </a:lvl7pPr>
            <a:lvl8pPr marL="3199747" indent="0">
              <a:buNone/>
              <a:defRPr sz="2000"/>
            </a:lvl8pPr>
            <a:lvl9pPr marL="3656854"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2" y="4133090"/>
            <a:ext cx="3300573" cy="1519561"/>
          </a:xfrm>
        </p:spPr>
        <p:txBody>
          <a:bodyPr>
            <a:normAutofit/>
          </a:bodyPr>
          <a:lstStyle>
            <a:lvl1pPr marL="0" indent="0">
              <a:buNone/>
              <a:defRPr sz="1600">
                <a:solidFill>
                  <a:srgbClr val="424242"/>
                </a:solidFill>
              </a:defRPr>
            </a:lvl1pPr>
            <a:lvl2pPr marL="457107" indent="0">
              <a:buNone/>
              <a:defRPr sz="1200"/>
            </a:lvl2pPr>
            <a:lvl3pPr marL="914213" indent="0">
              <a:buNone/>
              <a:defRPr sz="1000"/>
            </a:lvl3pPr>
            <a:lvl4pPr marL="1371320" indent="0">
              <a:buNone/>
              <a:defRPr sz="900"/>
            </a:lvl4pPr>
            <a:lvl5pPr marL="1828426" indent="0">
              <a:buNone/>
              <a:defRPr sz="900"/>
            </a:lvl5pPr>
            <a:lvl6pPr marL="2285533" indent="0">
              <a:buNone/>
              <a:defRPr sz="900"/>
            </a:lvl6pPr>
            <a:lvl7pPr marL="2742641" indent="0">
              <a:buNone/>
              <a:defRPr sz="900"/>
            </a:lvl7pPr>
            <a:lvl8pPr marL="3199747" indent="0">
              <a:buNone/>
              <a:defRPr sz="900"/>
            </a:lvl8pPr>
            <a:lvl9pPr marL="3656854"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08/05/36</a:t>
            </a:fld>
            <a:endParaRPr lang="ar-SA"/>
          </a:p>
        </p:txBody>
      </p:sp>
      <p:sp>
        <p:nvSpPr>
          <p:cNvPr id="6" name="Footer Placeholder 5"/>
          <p:cNvSpPr>
            <a:spLocks noGrp="1"/>
          </p:cNvSpPr>
          <p:nvPr>
            <p:ph type="ftr" sz="quarter" idx="11"/>
          </p:nvPr>
        </p:nvSpPr>
        <p:spPr>
          <a:xfrm>
            <a:off x="4641447" y="5724837"/>
            <a:ext cx="3493665" cy="365125"/>
          </a:xfrm>
        </p:spPr>
        <p:txBody>
          <a:bodyPr>
            <a:normAutofit/>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798"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1" y="333489"/>
            <a:ext cx="8229601"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70" name="Rectangle 69"/>
          <p:cNvSpPr/>
          <p:nvPr/>
        </p:nvSpPr>
        <p:spPr>
          <a:xfrm>
            <a:off x="4561243"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71" name="Rectangle 70"/>
          <p:cNvSpPr/>
          <p:nvPr/>
        </p:nvSpPr>
        <p:spPr>
          <a:xfrm>
            <a:off x="4649098" y="-21508"/>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21" tIns="45710" rIns="91421" bIns="4571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4" y="2323652"/>
            <a:ext cx="6777317" cy="3508977"/>
          </a:xfrm>
          <a:prstGeom prst="rect">
            <a:avLst/>
          </a:prstGeom>
        </p:spPr>
        <p:txBody>
          <a:bodyPr vert="horz" lIns="91421" tIns="45710" rIns="91421" bIns="4571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9" y="224494"/>
            <a:ext cx="2133601" cy="365125"/>
          </a:xfrm>
          <a:prstGeom prst="rect">
            <a:avLst/>
          </a:prstGeom>
        </p:spPr>
        <p:txBody>
          <a:bodyPr vert="horz" lIns="91421" tIns="45710" rIns="91421" bIns="45710" rtlCol="0" anchor="ctr"/>
          <a:lstStyle>
            <a:lvl1pPr algn="r">
              <a:defRPr sz="1200">
                <a:solidFill>
                  <a:srgbClr val="FEFEFE"/>
                </a:solidFill>
              </a:defRPr>
            </a:lvl1pPr>
          </a:lstStyle>
          <a:p>
            <a:fld id="{1B8ABB09-4A1D-463E-8065-109CC2B7EFAA}" type="datetimeFigureOut">
              <a:rPr lang="ar-SA" smtClean="0"/>
              <a:t>08/05/36</a:t>
            </a:fld>
            <a:endParaRPr lang="ar-SA"/>
          </a:p>
        </p:txBody>
      </p:sp>
      <p:sp>
        <p:nvSpPr>
          <p:cNvPr id="5" name="Footer Placeholder 4"/>
          <p:cNvSpPr>
            <a:spLocks noGrp="1"/>
          </p:cNvSpPr>
          <p:nvPr>
            <p:ph type="ftr" sz="quarter" idx="3"/>
          </p:nvPr>
        </p:nvSpPr>
        <p:spPr>
          <a:xfrm>
            <a:off x="4641448" y="5852162"/>
            <a:ext cx="3502152" cy="365125"/>
          </a:xfrm>
          <a:prstGeom prst="rect">
            <a:avLst/>
          </a:prstGeom>
        </p:spPr>
        <p:txBody>
          <a:bodyPr vert="horz" lIns="91421" tIns="45710" rIns="91421" bIns="45710" rtlCol="0" anchor="ctr"/>
          <a:lstStyle>
            <a:lvl1pPr algn="r">
              <a:defRPr sz="1200">
                <a:solidFill>
                  <a:schemeClr val="accent1"/>
                </a:solidFill>
              </a:defRPr>
            </a:lvl1pPr>
          </a:lstStyle>
          <a:p>
            <a:endParaRPr lang="ar-SA"/>
          </a:p>
        </p:txBody>
      </p:sp>
      <p:sp>
        <p:nvSpPr>
          <p:cNvPr id="6" name="Slide Number Placeholder 5"/>
          <p:cNvSpPr>
            <a:spLocks noGrp="1"/>
          </p:cNvSpPr>
          <p:nvPr>
            <p:ph type="sldNum" sz="quarter" idx="4"/>
          </p:nvPr>
        </p:nvSpPr>
        <p:spPr>
          <a:xfrm>
            <a:off x="4649098" y="224493"/>
            <a:ext cx="1332156" cy="365125"/>
          </a:xfrm>
          <a:prstGeom prst="rect">
            <a:avLst/>
          </a:prstGeom>
        </p:spPr>
        <p:txBody>
          <a:bodyPr vert="horz" lIns="91421" tIns="45710" rIns="91421" bIns="45710" rtlCol="0" anchor="ctr"/>
          <a:lstStyle>
            <a:lvl1pPr algn="l">
              <a:defRPr sz="1200">
                <a:solidFill>
                  <a:srgbClr val="FEFEFE"/>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213"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830" indent="-274264" algn="r" defTabSz="914213"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39950" indent="-274264" algn="r" defTabSz="914213"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213" indent="-228553" algn="r" defTabSz="914213"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483" indent="-228553" algn="r" defTabSz="914213"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610" indent="-228553" algn="r" defTabSz="914213"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594" indent="-228553" algn="r" defTabSz="914213"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8721" indent="-228553" algn="r" defTabSz="914213"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19850" indent="-228553" algn="r" defTabSz="914213"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0976" indent="-228553" algn="r" defTabSz="914213"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213" rtl="1" eaLnBrk="1" latinLnBrk="0" hangingPunct="1">
        <a:defRPr sz="1800" kern="1200">
          <a:solidFill>
            <a:schemeClr val="tx1"/>
          </a:solidFill>
          <a:latin typeface="+mn-lt"/>
          <a:ea typeface="+mn-ea"/>
          <a:cs typeface="+mn-cs"/>
        </a:defRPr>
      </a:lvl1pPr>
      <a:lvl2pPr marL="457107" algn="r" defTabSz="914213" rtl="1" eaLnBrk="1" latinLnBrk="0" hangingPunct="1">
        <a:defRPr sz="1800" kern="1200">
          <a:solidFill>
            <a:schemeClr val="tx1"/>
          </a:solidFill>
          <a:latin typeface="+mn-lt"/>
          <a:ea typeface="+mn-ea"/>
          <a:cs typeface="+mn-cs"/>
        </a:defRPr>
      </a:lvl2pPr>
      <a:lvl3pPr marL="914213" algn="r" defTabSz="914213" rtl="1" eaLnBrk="1" latinLnBrk="0" hangingPunct="1">
        <a:defRPr sz="1800" kern="1200">
          <a:solidFill>
            <a:schemeClr val="tx1"/>
          </a:solidFill>
          <a:latin typeface="+mn-lt"/>
          <a:ea typeface="+mn-ea"/>
          <a:cs typeface="+mn-cs"/>
        </a:defRPr>
      </a:lvl3pPr>
      <a:lvl4pPr marL="1371320" algn="r" defTabSz="914213" rtl="1" eaLnBrk="1" latinLnBrk="0" hangingPunct="1">
        <a:defRPr sz="1800" kern="1200">
          <a:solidFill>
            <a:schemeClr val="tx1"/>
          </a:solidFill>
          <a:latin typeface="+mn-lt"/>
          <a:ea typeface="+mn-ea"/>
          <a:cs typeface="+mn-cs"/>
        </a:defRPr>
      </a:lvl4pPr>
      <a:lvl5pPr marL="1828426" algn="r" defTabSz="914213" rtl="1" eaLnBrk="1" latinLnBrk="0" hangingPunct="1">
        <a:defRPr sz="1800" kern="1200">
          <a:solidFill>
            <a:schemeClr val="tx1"/>
          </a:solidFill>
          <a:latin typeface="+mn-lt"/>
          <a:ea typeface="+mn-ea"/>
          <a:cs typeface="+mn-cs"/>
        </a:defRPr>
      </a:lvl5pPr>
      <a:lvl6pPr marL="2285533" algn="r" defTabSz="914213" rtl="1" eaLnBrk="1" latinLnBrk="0" hangingPunct="1">
        <a:defRPr sz="1800" kern="1200">
          <a:solidFill>
            <a:schemeClr val="tx1"/>
          </a:solidFill>
          <a:latin typeface="+mn-lt"/>
          <a:ea typeface="+mn-ea"/>
          <a:cs typeface="+mn-cs"/>
        </a:defRPr>
      </a:lvl6pPr>
      <a:lvl7pPr marL="2742641" algn="r" defTabSz="914213" rtl="1" eaLnBrk="1" latinLnBrk="0" hangingPunct="1">
        <a:defRPr sz="1800" kern="1200">
          <a:solidFill>
            <a:schemeClr val="tx1"/>
          </a:solidFill>
          <a:latin typeface="+mn-lt"/>
          <a:ea typeface="+mn-ea"/>
          <a:cs typeface="+mn-cs"/>
        </a:defRPr>
      </a:lvl7pPr>
      <a:lvl8pPr marL="3199747" algn="r" defTabSz="914213" rtl="1" eaLnBrk="1" latinLnBrk="0" hangingPunct="1">
        <a:defRPr sz="1800" kern="1200">
          <a:solidFill>
            <a:schemeClr val="tx1"/>
          </a:solidFill>
          <a:latin typeface="+mn-lt"/>
          <a:ea typeface="+mn-ea"/>
          <a:cs typeface="+mn-cs"/>
        </a:defRPr>
      </a:lvl8pPr>
      <a:lvl9pPr marL="3656854" algn="r" defTabSz="914213"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16" y="274645"/>
            <a:ext cx="8229604" cy="1143005"/>
          </a:xfrm>
          <a:prstGeom prst="rect">
            <a:avLst/>
          </a:prstGeom>
        </p:spPr>
        <p:txBody>
          <a:bodyPr vert="horz" lIns="118721" tIns="59354" rIns="118721" bIns="59354" rtlCol="1" anchor="ctr">
            <a:normAutofit/>
          </a:body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16" y="1600218"/>
            <a:ext cx="8229604" cy="4525969"/>
          </a:xfrm>
          <a:prstGeom prst="rect">
            <a:avLst/>
          </a:prstGeom>
        </p:spPr>
        <p:txBody>
          <a:bodyPr vert="horz" lIns="118721" tIns="59354" rIns="118721" bIns="59354"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2"/>
          </p:nvPr>
        </p:nvSpPr>
        <p:spPr>
          <a:xfrm>
            <a:off x="6553221" y="6356376"/>
            <a:ext cx="2133597" cy="365124"/>
          </a:xfrm>
          <a:prstGeom prst="rect">
            <a:avLst/>
          </a:prstGeom>
        </p:spPr>
        <p:txBody>
          <a:bodyPr vert="horz" lIns="118721" tIns="59354" rIns="118721" bIns="59354" rtlCol="1" anchor="ctr"/>
          <a:lstStyle>
            <a:lvl1pPr algn="r">
              <a:defRPr sz="1800">
                <a:solidFill>
                  <a:schemeClr val="tx1">
                    <a:tint val="75000"/>
                  </a:schemeClr>
                </a:solidFill>
              </a:defRPr>
            </a:lvl1pPr>
          </a:lstStyle>
          <a:p>
            <a:pPr defTabSz="1187149"/>
            <a:fld id="{3C9AE717-A6EC-44D6-B011-D2A8FE663C0F}" type="datetimeFigureOut">
              <a:rPr lang="ar-EG" smtClean="0">
                <a:solidFill>
                  <a:prstClr val="black">
                    <a:tint val="75000"/>
                  </a:prstClr>
                </a:solidFill>
              </a:rPr>
              <a:pPr defTabSz="1187149"/>
              <a:t>08/05/1436</a:t>
            </a:fld>
            <a:endParaRPr lang="ar-EG">
              <a:solidFill>
                <a:prstClr val="black">
                  <a:tint val="75000"/>
                </a:prstClr>
              </a:solidFill>
            </a:endParaRPr>
          </a:p>
        </p:txBody>
      </p:sp>
      <p:sp>
        <p:nvSpPr>
          <p:cNvPr id="5" name="عنصر نائب للتذييل 4"/>
          <p:cNvSpPr>
            <a:spLocks noGrp="1"/>
          </p:cNvSpPr>
          <p:nvPr>
            <p:ph type="ftr" sz="quarter" idx="3"/>
          </p:nvPr>
        </p:nvSpPr>
        <p:spPr>
          <a:xfrm>
            <a:off x="3124213" y="6356376"/>
            <a:ext cx="2895604" cy="365124"/>
          </a:xfrm>
          <a:prstGeom prst="rect">
            <a:avLst/>
          </a:prstGeom>
        </p:spPr>
        <p:txBody>
          <a:bodyPr vert="horz" lIns="118721" tIns="59354" rIns="118721" bIns="59354" rtlCol="1" anchor="ctr"/>
          <a:lstStyle>
            <a:lvl1pPr algn="ctr">
              <a:defRPr sz="1800">
                <a:solidFill>
                  <a:schemeClr val="tx1">
                    <a:tint val="75000"/>
                  </a:schemeClr>
                </a:solidFill>
              </a:defRPr>
            </a:lvl1pPr>
          </a:lstStyle>
          <a:p>
            <a:pPr defTabSz="1187149"/>
            <a:endParaRPr lang="ar-EG">
              <a:solidFill>
                <a:prstClr val="black">
                  <a:tint val="75000"/>
                </a:prstClr>
              </a:solidFill>
            </a:endParaRPr>
          </a:p>
        </p:txBody>
      </p:sp>
      <p:sp>
        <p:nvSpPr>
          <p:cNvPr id="6" name="عنصر نائب لرقم الشريحة 5"/>
          <p:cNvSpPr>
            <a:spLocks noGrp="1"/>
          </p:cNvSpPr>
          <p:nvPr>
            <p:ph type="sldNum" sz="quarter" idx="4"/>
          </p:nvPr>
        </p:nvSpPr>
        <p:spPr>
          <a:xfrm>
            <a:off x="457225" y="6356376"/>
            <a:ext cx="2133597" cy="365124"/>
          </a:xfrm>
          <a:prstGeom prst="rect">
            <a:avLst/>
          </a:prstGeom>
        </p:spPr>
        <p:txBody>
          <a:bodyPr vert="horz" lIns="118721" tIns="59354" rIns="118721" bIns="59354" rtlCol="1" anchor="ctr"/>
          <a:lstStyle>
            <a:lvl1pPr algn="l">
              <a:defRPr sz="1800">
                <a:solidFill>
                  <a:schemeClr val="tx1">
                    <a:tint val="75000"/>
                  </a:schemeClr>
                </a:solidFill>
              </a:defRPr>
            </a:lvl1pPr>
          </a:lstStyle>
          <a:p>
            <a:pPr defTabSz="1187149"/>
            <a:fld id="{BE82EDBD-6CE7-4111-95DA-3243A8A5E9B7}" type="slidenum">
              <a:rPr lang="ar-EG" smtClean="0">
                <a:solidFill>
                  <a:prstClr val="black">
                    <a:tint val="75000"/>
                  </a:prstClr>
                </a:solidFill>
              </a:rPr>
              <a:pPr defTabSz="1187149"/>
              <a:t>‹#›</a:t>
            </a:fld>
            <a:endParaRPr lang="ar-EG">
              <a:solidFill>
                <a:prstClr val="black">
                  <a:tint val="75000"/>
                </a:prstClr>
              </a:solidFill>
            </a:endParaRPr>
          </a:p>
        </p:txBody>
      </p:sp>
    </p:spTree>
    <p:extLst>
      <p:ext uri="{BB962C8B-B14F-4D97-AF65-F5344CB8AC3E}">
        <p14:creationId xmlns:p14="http://schemas.microsoft.com/office/powerpoint/2010/main" val="4111541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187149" rtl="1" eaLnBrk="1" latinLnBrk="0" hangingPunct="1">
        <a:spcBef>
          <a:spcPct val="0"/>
        </a:spcBef>
        <a:buNone/>
        <a:defRPr sz="6000" kern="1200">
          <a:solidFill>
            <a:schemeClr val="tx1"/>
          </a:solidFill>
          <a:latin typeface="+mj-lt"/>
          <a:ea typeface="+mj-ea"/>
          <a:cs typeface="+mj-cs"/>
        </a:defRPr>
      </a:lvl1pPr>
    </p:titleStyle>
    <p:bodyStyle>
      <a:lvl1pPr marL="445179" indent="-445179" algn="r" defTabSz="1187149" rtl="1" eaLnBrk="1" latinLnBrk="0" hangingPunct="1">
        <a:spcBef>
          <a:spcPct val="20000"/>
        </a:spcBef>
        <a:buFont typeface="Arial" pitchFamily="34" charset="0"/>
        <a:buChar char="•"/>
        <a:defRPr sz="4400" kern="1200">
          <a:solidFill>
            <a:schemeClr val="tx1"/>
          </a:solidFill>
          <a:latin typeface="+mn-lt"/>
          <a:ea typeface="+mn-ea"/>
          <a:cs typeface="+mn-cs"/>
        </a:defRPr>
      </a:lvl1pPr>
      <a:lvl2pPr marL="964561" indent="-370986" algn="r" defTabSz="1187149" rtl="1" eaLnBrk="1" latinLnBrk="0" hangingPunct="1">
        <a:spcBef>
          <a:spcPct val="20000"/>
        </a:spcBef>
        <a:buFont typeface="Arial" pitchFamily="34" charset="0"/>
        <a:buChar char="–"/>
        <a:defRPr sz="4000" kern="1200">
          <a:solidFill>
            <a:schemeClr val="tx1"/>
          </a:solidFill>
          <a:latin typeface="+mn-lt"/>
          <a:ea typeface="+mn-ea"/>
          <a:cs typeface="+mn-cs"/>
        </a:defRPr>
      </a:lvl2pPr>
      <a:lvl3pPr marL="1483933" indent="-296789" algn="r" defTabSz="1187149"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2077503" indent="-296789" algn="r" defTabSz="1187149" rtl="1" eaLnBrk="1" latinLnBrk="0" hangingPunct="1">
        <a:spcBef>
          <a:spcPct val="20000"/>
        </a:spcBef>
        <a:buFont typeface="Arial" pitchFamily="34" charset="0"/>
        <a:buChar char="–"/>
        <a:defRPr sz="2600" kern="1200">
          <a:solidFill>
            <a:schemeClr val="tx1"/>
          </a:solidFill>
          <a:latin typeface="+mn-lt"/>
          <a:ea typeface="+mn-ea"/>
          <a:cs typeface="+mn-cs"/>
        </a:defRPr>
      </a:lvl4pPr>
      <a:lvl5pPr marL="2671078" indent="-296789" algn="r" defTabSz="1187149" rtl="1" eaLnBrk="1" latinLnBrk="0" hangingPunct="1">
        <a:spcBef>
          <a:spcPct val="20000"/>
        </a:spcBef>
        <a:buFont typeface="Arial" pitchFamily="34" charset="0"/>
        <a:buChar char="»"/>
        <a:defRPr sz="2600" kern="1200">
          <a:solidFill>
            <a:schemeClr val="tx1"/>
          </a:solidFill>
          <a:latin typeface="+mn-lt"/>
          <a:ea typeface="+mn-ea"/>
          <a:cs typeface="+mn-cs"/>
        </a:defRPr>
      </a:lvl5pPr>
      <a:lvl6pPr marL="3264648" indent="-296789" algn="r" defTabSz="1187149" rtl="1" eaLnBrk="1" latinLnBrk="0" hangingPunct="1">
        <a:spcBef>
          <a:spcPct val="20000"/>
        </a:spcBef>
        <a:buFont typeface="Arial" pitchFamily="34" charset="0"/>
        <a:buChar char="•"/>
        <a:defRPr sz="2600" kern="1200">
          <a:solidFill>
            <a:schemeClr val="tx1"/>
          </a:solidFill>
          <a:latin typeface="+mn-lt"/>
          <a:ea typeface="+mn-ea"/>
          <a:cs typeface="+mn-cs"/>
        </a:defRPr>
      </a:lvl6pPr>
      <a:lvl7pPr marL="3858225" indent="-296789" algn="r" defTabSz="1187149" rtl="1" eaLnBrk="1" latinLnBrk="0" hangingPunct="1">
        <a:spcBef>
          <a:spcPct val="20000"/>
        </a:spcBef>
        <a:buFont typeface="Arial" pitchFamily="34" charset="0"/>
        <a:buChar char="•"/>
        <a:defRPr sz="2600" kern="1200">
          <a:solidFill>
            <a:schemeClr val="tx1"/>
          </a:solidFill>
          <a:latin typeface="+mn-lt"/>
          <a:ea typeface="+mn-ea"/>
          <a:cs typeface="+mn-cs"/>
        </a:defRPr>
      </a:lvl7pPr>
      <a:lvl8pPr marL="4451797" indent="-296789" algn="r" defTabSz="1187149" rtl="1" eaLnBrk="1" latinLnBrk="0" hangingPunct="1">
        <a:spcBef>
          <a:spcPct val="20000"/>
        </a:spcBef>
        <a:buFont typeface="Arial" pitchFamily="34" charset="0"/>
        <a:buChar char="•"/>
        <a:defRPr sz="2600" kern="1200">
          <a:solidFill>
            <a:schemeClr val="tx1"/>
          </a:solidFill>
          <a:latin typeface="+mn-lt"/>
          <a:ea typeface="+mn-ea"/>
          <a:cs typeface="+mn-cs"/>
        </a:defRPr>
      </a:lvl8pPr>
      <a:lvl9pPr marL="5045370" indent="-296789" algn="r" defTabSz="1187149" rtl="1"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ar-EG"/>
      </a:defPPr>
      <a:lvl1pPr marL="0" algn="r" defTabSz="1187149" rtl="1" eaLnBrk="1" latinLnBrk="0" hangingPunct="1">
        <a:defRPr sz="1800" kern="1200">
          <a:solidFill>
            <a:schemeClr val="tx1"/>
          </a:solidFill>
          <a:latin typeface="+mn-lt"/>
          <a:ea typeface="+mn-ea"/>
          <a:cs typeface="+mn-cs"/>
        </a:defRPr>
      </a:lvl1pPr>
      <a:lvl2pPr marL="593570" algn="r" defTabSz="1187149" rtl="1" eaLnBrk="1" latinLnBrk="0" hangingPunct="1">
        <a:defRPr sz="1800" kern="1200">
          <a:solidFill>
            <a:schemeClr val="tx1"/>
          </a:solidFill>
          <a:latin typeface="+mn-lt"/>
          <a:ea typeface="+mn-ea"/>
          <a:cs typeface="+mn-cs"/>
        </a:defRPr>
      </a:lvl2pPr>
      <a:lvl3pPr marL="1187149" algn="r" defTabSz="1187149" rtl="1" eaLnBrk="1" latinLnBrk="0" hangingPunct="1">
        <a:defRPr sz="1800" kern="1200">
          <a:solidFill>
            <a:schemeClr val="tx1"/>
          </a:solidFill>
          <a:latin typeface="+mn-lt"/>
          <a:ea typeface="+mn-ea"/>
          <a:cs typeface="+mn-cs"/>
        </a:defRPr>
      </a:lvl3pPr>
      <a:lvl4pPr marL="1780721" algn="r" defTabSz="1187149" rtl="1" eaLnBrk="1" latinLnBrk="0" hangingPunct="1">
        <a:defRPr sz="1800" kern="1200">
          <a:solidFill>
            <a:schemeClr val="tx1"/>
          </a:solidFill>
          <a:latin typeface="+mn-lt"/>
          <a:ea typeface="+mn-ea"/>
          <a:cs typeface="+mn-cs"/>
        </a:defRPr>
      </a:lvl4pPr>
      <a:lvl5pPr marL="2374292" algn="r" defTabSz="1187149" rtl="1" eaLnBrk="1" latinLnBrk="0" hangingPunct="1">
        <a:defRPr sz="1800" kern="1200">
          <a:solidFill>
            <a:schemeClr val="tx1"/>
          </a:solidFill>
          <a:latin typeface="+mn-lt"/>
          <a:ea typeface="+mn-ea"/>
          <a:cs typeface="+mn-cs"/>
        </a:defRPr>
      </a:lvl5pPr>
      <a:lvl6pPr marL="2967861" algn="r" defTabSz="1187149" rtl="1" eaLnBrk="1" latinLnBrk="0" hangingPunct="1">
        <a:defRPr sz="1800" kern="1200">
          <a:solidFill>
            <a:schemeClr val="tx1"/>
          </a:solidFill>
          <a:latin typeface="+mn-lt"/>
          <a:ea typeface="+mn-ea"/>
          <a:cs typeface="+mn-cs"/>
        </a:defRPr>
      </a:lvl6pPr>
      <a:lvl7pPr marL="3561433" algn="r" defTabSz="1187149" rtl="1" eaLnBrk="1" latinLnBrk="0" hangingPunct="1">
        <a:defRPr sz="1800" kern="1200">
          <a:solidFill>
            <a:schemeClr val="tx1"/>
          </a:solidFill>
          <a:latin typeface="+mn-lt"/>
          <a:ea typeface="+mn-ea"/>
          <a:cs typeface="+mn-cs"/>
        </a:defRPr>
      </a:lvl7pPr>
      <a:lvl8pPr marL="4155006" algn="r" defTabSz="1187149" rtl="1" eaLnBrk="1" latinLnBrk="0" hangingPunct="1">
        <a:defRPr sz="1800" kern="1200">
          <a:solidFill>
            <a:schemeClr val="tx1"/>
          </a:solidFill>
          <a:latin typeface="+mn-lt"/>
          <a:ea typeface="+mn-ea"/>
          <a:cs typeface="+mn-cs"/>
        </a:defRPr>
      </a:lvl8pPr>
      <a:lvl9pPr marL="4748581" algn="r" defTabSz="1187149"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16" y="274643"/>
            <a:ext cx="8229604" cy="1143005"/>
          </a:xfrm>
          <a:prstGeom prst="rect">
            <a:avLst/>
          </a:prstGeom>
        </p:spPr>
        <p:txBody>
          <a:bodyPr vert="horz" lIns="118745" tIns="59367" rIns="118745" bIns="59367" rtlCol="1" anchor="ctr">
            <a:normAutofit/>
          </a:body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16" y="1600216"/>
            <a:ext cx="8229604" cy="4525969"/>
          </a:xfrm>
          <a:prstGeom prst="rect">
            <a:avLst/>
          </a:prstGeom>
        </p:spPr>
        <p:txBody>
          <a:bodyPr vert="horz" lIns="118745" tIns="59367" rIns="118745" bIns="59367"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2"/>
          </p:nvPr>
        </p:nvSpPr>
        <p:spPr>
          <a:xfrm>
            <a:off x="6553221" y="6356376"/>
            <a:ext cx="2133597" cy="365124"/>
          </a:xfrm>
          <a:prstGeom prst="rect">
            <a:avLst/>
          </a:prstGeom>
        </p:spPr>
        <p:txBody>
          <a:bodyPr vert="horz" lIns="118745" tIns="59367" rIns="118745" bIns="59367" rtlCol="1" anchor="ctr"/>
          <a:lstStyle>
            <a:lvl1pPr algn="r">
              <a:defRPr sz="1800">
                <a:solidFill>
                  <a:schemeClr val="tx1">
                    <a:tint val="75000"/>
                  </a:schemeClr>
                </a:solidFill>
              </a:defRPr>
            </a:lvl1pPr>
          </a:lstStyle>
          <a:p>
            <a:pPr defTabSz="1187391"/>
            <a:fld id="{3C9AE717-A6EC-44D6-B011-D2A8FE663C0F}" type="datetimeFigureOut">
              <a:rPr lang="ar-EG" smtClean="0">
                <a:solidFill>
                  <a:prstClr val="black">
                    <a:tint val="75000"/>
                  </a:prstClr>
                </a:solidFill>
              </a:rPr>
              <a:pPr defTabSz="1187391"/>
              <a:t>08/05/1436</a:t>
            </a:fld>
            <a:endParaRPr lang="ar-EG">
              <a:solidFill>
                <a:prstClr val="black">
                  <a:tint val="75000"/>
                </a:prstClr>
              </a:solidFill>
            </a:endParaRPr>
          </a:p>
        </p:txBody>
      </p:sp>
      <p:sp>
        <p:nvSpPr>
          <p:cNvPr id="5" name="عنصر نائب للتذييل 4"/>
          <p:cNvSpPr>
            <a:spLocks noGrp="1"/>
          </p:cNvSpPr>
          <p:nvPr>
            <p:ph type="ftr" sz="quarter" idx="3"/>
          </p:nvPr>
        </p:nvSpPr>
        <p:spPr>
          <a:xfrm>
            <a:off x="3124213" y="6356376"/>
            <a:ext cx="2895604" cy="365124"/>
          </a:xfrm>
          <a:prstGeom prst="rect">
            <a:avLst/>
          </a:prstGeom>
        </p:spPr>
        <p:txBody>
          <a:bodyPr vert="horz" lIns="118745" tIns="59367" rIns="118745" bIns="59367" rtlCol="1" anchor="ctr"/>
          <a:lstStyle>
            <a:lvl1pPr algn="ctr">
              <a:defRPr sz="1800">
                <a:solidFill>
                  <a:schemeClr val="tx1">
                    <a:tint val="75000"/>
                  </a:schemeClr>
                </a:solidFill>
              </a:defRPr>
            </a:lvl1pPr>
          </a:lstStyle>
          <a:p>
            <a:pPr defTabSz="1187391"/>
            <a:endParaRPr lang="ar-EG">
              <a:solidFill>
                <a:prstClr val="black">
                  <a:tint val="75000"/>
                </a:prstClr>
              </a:solidFill>
            </a:endParaRPr>
          </a:p>
        </p:txBody>
      </p:sp>
      <p:sp>
        <p:nvSpPr>
          <p:cNvPr id="6" name="عنصر نائب لرقم الشريحة 5"/>
          <p:cNvSpPr>
            <a:spLocks noGrp="1"/>
          </p:cNvSpPr>
          <p:nvPr>
            <p:ph type="sldNum" sz="quarter" idx="4"/>
          </p:nvPr>
        </p:nvSpPr>
        <p:spPr>
          <a:xfrm>
            <a:off x="457225" y="6356376"/>
            <a:ext cx="2133597" cy="365124"/>
          </a:xfrm>
          <a:prstGeom prst="rect">
            <a:avLst/>
          </a:prstGeom>
        </p:spPr>
        <p:txBody>
          <a:bodyPr vert="horz" lIns="118745" tIns="59367" rIns="118745" bIns="59367" rtlCol="1" anchor="ctr"/>
          <a:lstStyle>
            <a:lvl1pPr algn="l">
              <a:defRPr sz="1800">
                <a:solidFill>
                  <a:schemeClr val="tx1">
                    <a:tint val="75000"/>
                  </a:schemeClr>
                </a:solidFill>
              </a:defRPr>
            </a:lvl1pPr>
          </a:lstStyle>
          <a:p>
            <a:pPr defTabSz="1187391"/>
            <a:fld id="{BE82EDBD-6CE7-4111-95DA-3243A8A5E9B7}" type="slidenum">
              <a:rPr lang="ar-EG" smtClean="0">
                <a:solidFill>
                  <a:prstClr val="black">
                    <a:tint val="75000"/>
                  </a:prstClr>
                </a:solidFill>
              </a:rPr>
              <a:pPr defTabSz="1187391"/>
              <a:t>‹#›</a:t>
            </a:fld>
            <a:endParaRPr lang="ar-EG">
              <a:solidFill>
                <a:prstClr val="black">
                  <a:tint val="75000"/>
                </a:prstClr>
              </a:solidFill>
            </a:endParaRPr>
          </a:p>
        </p:txBody>
      </p:sp>
    </p:spTree>
    <p:extLst>
      <p:ext uri="{BB962C8B-B14F-4D97-AF65-F5344CB8AC3E}">
        <p14:creationId xmlns:p14="http://schemas.microsoft.com/office/powerpoint/2010/main" val="3324736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187391" rtl="1" eaLnBrk="1" latinLnBrk="0" hangingPunct="1">
        <a:spcBef>
          <a:spcPct val="0"/>
        </a:spcBef>
        <a:buNone/>
        <a:defRPr sz="6000" kern="1200">
          <a:solidFill>
            <a:schemeClr val="tx1"/>
          </a:solidFill>
          <a:latin typeface="+mj-lt"/>
          <a:ea typeface="+mj-ea"/>
          <a:cs typeface="+mj-cs"/>
        </a:defRPr>
      </a:lvl1pPr>
    </p:titleStyle>
    <p:bodyStyle>
      <a:lvl1pPr marL="445270" indent="-445270" algn="r" defTabSz="1187391" rtl="1" eaLnBrk="1" latinLnBrk="0" hangingPunct="1">
        <a:spcBef>
          <a:spcPct val="20000"/>
        </a:spcBef>
        <a:buFont typeface="Arial" pitchFamily="34" charset="0"/>
        <a:buChar char="•"/>
        <a:defRPr sz="4400" kern="1200">
          <a:solidFill>
            <a:schemeClr val="tx1"/>
          </a:solidFill>
          <a:latin typeface="+mn-lt"/>
          <a:ea typeface="+mn-ea"/>
          <a:cs typeface="+mn-cs"/>
        </a:defRPr>
      </a:lvl1pPr>
      <a:lvl2pPr marL="964757" indent="-371062" algn="r" defTabSz="1187391" rtl="1" eaLnBrk="1" latinLnBrk="0" hangingPunct="1">
        <a:spcBef>
          <a:spcPct val="20000"/>
        </a:spcBef>
        <a:buFont typeface="Arial" pitchFamily="34" charset="0"/>
        <a:buChar char="–"/>
        <a:defRPr sz="4000" kern="1200">
          <a:solidFill>
            <a:schemeClr val="tx1"/>
          </a:solidFill>
          <a:latin typeface="+mn-lt"/>
          <a:ea typeface="+mn-ea"/>
          <a:cs typeface="+mn-cs"/>
        </a:defRPr>
      </a:lvl2pPr>
      <a:lvl3pPr marL="1484236" indent="-296849" algn="r" defTabSz="118739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2077927" indent="-296849" algn="r" defTabSz="1187391" rtl="1" eaLnBrk="1" latinLnBrk="0" hangingPunct="1">
        <a:spcBef>
          <a:spcPct val="20000"/>
        </a:spcBef>
        <a:buFont typeface="Arial" pitchFamily="34" charset="0"/>
        <a:buChar char="–"/>
        <a:defRPr sz="2600" kern="1200">
          <a:solidFill>
            <a:schemeClr val="tx1"/>
          </a:solidFill>
          <a:latin typeface="+mn-lt"/>
          <a:ea typeface="+mn-ea"/>
          <a:cs typeface="+mn-cs"/>
        </a:defRPr>
      </a:lvl4pPr>
      <a:lvl5pPr marL="2671623" indent="-296849" algn="r" defTabSz="1187391" rtl="1" eaLnBrk="1" latinLnBrk="0" hangingPunct="1">
        <a:spcBef>
          <a:spcPct val="20000"/>
        </a:spcBef>
        <a:buFont typeface="Arial" pitchFamily="34" charset="0"/>
        <a:buChar char="»"/>
        <a:defRPr sz="2600" kern="1200">
          <a:solidFill>
            <a:schemeClr val="tx1"/>
          </a:solidFill>
          <a:latin typeface="+mn-lt"/>
          <a:ea typeface="+mn-ea"/>
          <a:cs typeface="+mn-cs"/>
        </a:defRPr>
      </a:lvl5pPr>
      <a:lvl6pPr marL="3265314" indent="-296849" algn="r" defTabSz="1187391" rtl="1" eaLnBrk="1" latinLnBrk="0" hangingPunct="1">
        <a:spcBef>
          <a:spcPct val="20000"/>
        </a:spcBef>
        <a:buFont typeface="Arial" pitchFamily="34" charset="0"/>
        <a:buChar char="•"/>
        <a:defRPr sz="2600" kern="1200">
          <a:solidFill>
            <a:schemeClr val="tx1"/>
          </a:solidFill>
          <a:latin typeface="+mn-lt"/>
          <a:ea typeface="+mn-ea"/>
          <a:cs typeface="+mn-cs"/>
        </a:defRPr>
      </a:lvl6pPr>
      <a:lvl7pPr marL="3859013" indent="-296849" algn="r" defTabSz="1187391" rtl="1" eaLnBrk="1" latinLnBrk="0" hangingPunct="1">
        <a:spcBef>
          <a:spcPct val="20000"/>
        </a:spcBef>
        <a:buFont typeface="Arial" pitchFamily="34" charset="0"/>
        <a:buChar char="•"/>
        <a:defRPr sz="2600" kern="1200">
          <a:solidFill>
            <a:schemeClr val="tx1"/>
          </a:solidFill>
          <a:latin typeface="+mn-lt"/>
          <a:ea typeface="+mn-ea"/>
          <a:cs typeface="+mn-cs"/>
        </a:defRPr>
      </a:lvl7pPr>
      <a:lvl8pPr marL="4452705" indent="-296849" algn="r" defTabSz="1187391" rtl="1" eaLnBrk="1" latinLnBrk="0" hangingPunct="1">
        <a:spcBef>
          <a:spcPct val="20000"/>
        </a:spcBef>
        <a:buFont typeface="Arial" pitchFamily="34" charset="0"/>
        <a:buChar char="•"/>
        <a:defRPr sz="2600" kern="1200">
          <a:solidFill>
            <a:schemeClr val="tx1"/>
          </a:solidFill>
          <a:latin typeface="+mn-lt"/>
          <a:ea typeface="+mn-ea"/>
          <a:cs typeface="+mn-cs"/>
        </a:defRPr>
      </a:lvl8pPr>
      <a:lvl9pPr marL="5046399" indent="-296849" algn="r" defTabSz="1187391" rtl="1"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ar-EG"/>
      </a:defPPr>
      <a:lvl1pPr marL="0" algn="r" defTabSz="1187391" rtl="1" eaLnBrk="1" latinLnBrk="0" hangingPunct="1">
        <a:defRPr sz="1800" kern="1200">
          <a:solidFill>
            <a:schemeClr val="tx1"/>
          </a:solidFill>
          <a:latin typeface="+mn-lt"/>
          <a:ea typeface="+mn-ea"/>
          <a:cs typeface="+mn-cs"/>
        </a:defRPr>
      </a:lvl1pPr>
      <a:lvl2pPr marL="593691" algn="r" defTabSz="1187391" rtl="1" eaLnBrk="1" latinLnBrk="0" hangingPunct="1">
        <a:defRPr sz="1800" kern="1200">
          <a:solidFill>
            <a:schemeClr val="tx1"/>
          </a:solidFill>
          <a:latin typeface="+mn-lt"/>
          <a:ea typeface="+mn-ea"/>
          <a:cs typeface="+mn-cs"/>
        </a:defRPr>
      </a:lvl2pPr>
      <a:lvl3pPr marL="1187391" algn="r" defTabSz="1187391" rtl="1" eaLnBrk="1" latinLnBrk="0" hangingPunct="1">
        <a:defRPr sz="1800" kern="1200">
          <a:solidFill>
            <a:schemeClr val="tx1"/>
          </a:solidFill>
          <a:latin typeface="+mn-lt"/>
          <a:ea typeface="+mn-ea"/>
          <a:cs typeface="+mn-cs"/>
        </a:defRPr>
      </a:lvl3pPr>
      <a:lvl4pPr marL="1781085" algn="r" defTabSz="1187391" rtl="1" eaLnBrk="1" latinLnBrk="0" hangingPunct="1">
        <a:defRPr sz="1800" kern="1200">
          <a:solidFill>
            <a:schemeClr val="tx1"/>
          </a:solidFill>
          <a:latin typeface="+mn-lt"/>
          <a:ea typeface="+mn-ea"/>
          <a:cs typeface="+mn-cs"/>
        </a:defRPr>
      </a:lvl4pPr>
      <a:lvl5pPr marL="2374776" algn="r" defTabSz="1187391" rtl="1" eaLnBrk="1" latinLnBrk="0" hangingPunct="1">
        <a:defRPr sz="1800" kern="1200">
          <a:solidFill>
            <a:schemeClr val="tx1"/>
          </a:solidFill>
          <a:latin typeface="+mn-lt"/>
          <a:ea typeface="+mn-ea"/>
          <a:cs typeface="+mn-cs"/>
        </a:defRPr>
      </a:lvl5pPr>
      <a:lvl6pPr marL="2968465" algn="r" defTabSz="1187391" rtl="1" eaLnBrk="1" latinLnBrk="0" hangingPunct="1">
        <a:defRPr sz="1800" kern="1200">
          <a:solidFill>
            <a:schemeClr val="tx1"/>
          </a:solidFill>
          <a:latin typeface="+mn-lt"/>
          <a:ea typeface="+mn-ea"/>
          <a:cs typeface="+mn-cs"/>
        </a:defRPr>
      </a:lvl6pPr>
      <a:lvl7pPr marL="3562160" algn="r" defTabSz="1187391" rtl="1" eaLnBrk="1" latinLnBrk="0" hangingPunct="1">
        <a:defRPr sz="1800" kern="1200">
          <a:solidFill>
            <a:schemeClr val="tx1"/>
          </a:solidFill>
          <a:latin typeface="+mn-lt"/>
          <a:ea typeface="+mn-ea"/>
          <a:cs typeface="+mn-cs"/>
        </a:defRPr>
      </a:lvl7pPr>
      <a:lvl8pPr marL="4155854" algn="r" defTabSz="1187391" rtl="1" eaLnBrk="1" latinLnBrk="0" hangingPunct="1">
        <a:defRPr sz="1800" kern="1200">
          <a:solidFill>
            <a:schemeClr val="tx1"/>
          </a:solidFill>
          <a:latin typeface="+mn-lt"/>
          <a:ea typeface="+mn-ea"/>
          <a:cs typeface="+mn-cs"/>
        </a:defRPr>
      </a:lvl8pPr>
      <a:lvl9pPr marL="4749550" algn="r" defTabSz="11873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p:cNvGrpSpPr/>
          <p:nvPr/>
        </p:nvGrpSpPr>
        <p:grpSpPr>
          <a:xfrm>
            <a:off x="131807" y="1"/>
            <a:ext cx="8869352" cy="6621406"/>
            <a:chOff x="108347" y="118119"/>
            <a:chExt cx="2174283" cy="1559954"/>
          </a:xfrm>
        </p:grpSpPr>
        <p:grpSp>
          <p:nvGrpSpPr>
            <p:cNvPr id="2" name="مجموعة 1"/>
            <p:cNvGrpSpPr/>
            <p:nvPr/>
          </p:nvGrpSpPr>
          <p:grpSpPr>
            <a:xfrm>
              <a:off x="108347" y="118119"/>
              <a:ext cx="2174283" cy="1559954"/>
              <a:chOff x="467544" y="247925"/>
              <a:chExt cx="7857964" cy="3209117"/>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47925"/>
                <a:ext cx="7857964" cy="32091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0430" y="2131315"/>
                <a:ext cx="1480328" cy="709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6" name="مربع نص 5"/>
            <p:cNvSpPr txBox="1"/>
            <p:nvPr/>
          </p:nvSpPr>
          <p:spPr>
            <a:xfrm>
              <a:off x="237173" y="233185"/>
              <a:ext cx="1916632" cy="1022039"/>
            </a:xfrm>
            <a:prstGeom prst="rect">
              <a:avLst/>
            </a:prstGeom>
            <a:noFill/>
          </p:spPr>
          <p:txBody>
            <a:bodyPr wrap="square" lIns="48549" tIns="24274" rIns="48549" bIns="24274" rtlCol="1">
              <a:spAutoFit/>
            </a:bodyPr>
            <a:lstStyle/>
            <a:p>
              <a:pPr defTabSz="1187028">
                <a:spcAft>
                  <a:spcPts val="1181"/>
                </a:spcAft>
              </a:pPr>
              <a:r>
                <a:rPr lang="ar-SA" sz="3800" b="1" dirty="0">
                  <a:solidFill>
                    <a:srgbClr val="1F497D">
                      <a:lumMod val="50000"/>
                    </a:srgbClr>
                  </a:solidFill>
                  <a:cs typeface="SKR HEAD1" pitchFamily="2" charset="-78"/>
                </a:rPr>
                <a:t>جامعة المجمعة                                  كلية التربية بالزلفي</a:t>
              </a:r>
              <a:endParaRPr lang="en-US" sz="3800" b="1" dirty="0">
                <a:solidFill>
                  <a:srgbClr val="1F497D">
                    <a:lumMod val="50000"/>
                  </a:srgbClr>
                </a:solidFill>
                <a:cs typeface="SKR HEAD1" pitchFamily="2" charset="-78"/>
              </a:endParaRPr>
            </a:p>
            <a:p>
              <a:pPr defTabSz="1187028">
                <a:spcAft>
                  <a:spcPts val="1181"/>
                </a:spcAft>
              </a:pPr>
              <a:r>
                <a:rPr lang="ar-SA" sz="3800" b="1" dirty="0">
                  <a:solidFill>
                    <a:srgbClr val="1F497D">
                      <a:lumMod val="50000"/>
                    </a:srgbClr>
                  </a:solidFill>
                  <a:cs typeface="SKR HEAD1" pitchFamily="2" charset="-78"/>
                </a:rPr>
                <a:t>اسم المدرب</a:t>
              </a:r>
              <a:r>
                <a:rPr lang="ar-EG" sz="3800" b="1" dirty="0">
                  <a:solidFill>
                    <a:srgbClr val="1F497D">
                      <a:lumMod val="50000"/>
                    </a:srgbClr>
                  </a:solidFill>
                  <a:cs typeface="SKR HEAD1" pitchFamily="2" charset="-78"/>
                </a:rPr>
                <a:t>: </a:t>
              </a:r>
              <a:r>
                <a:rPr lang="ar-SA" sz="3800" b="1" dirty="0">
                  <a:solidFill>
                    <a:srgbClr val="040CA8"/>
                  </a:solidFill>
                  <a:cs typeface="SKR HEAD1" pitchFamily="2" charset="-78"/>
                </a:rPr>
                <a:t>ماجدة حسام الدين سيد</a:t>
              </a:r>
              <a:endParaRPr lang="ar-EG" sz="3800" b="1" dirty="0">
                <a:solidFill>
                  <a:srgbClr val="040CA8"/>
                </a:solidFill>
                <a:cs typeface="SKR HEAD1" pitchFamily="2" charset="-78"/>
              </a:endParaRPr>
            </a:p>
            <a:p>
              <a:pPr defTabSz="1187028">
                <a:spcAft>
                  <a:spcPts val="1181"/>
                </a:spcAft>
              </a:pPr>
              <a:r>
                <a:rPr lang="ar-EG" sz="3800" b="1" dirty="0">
                  <a:solidFill>
                    <a:srgbClr val="1F497D">
                      <a:lumMod val="50000"/>
                    </a:srgbClr>
                  </a:solidFill>
                  <a:cs typeface="SKR HEAD1" pitchFamily="2" charset="-78"/>
                </a:rPr>
                <a:t>القسم: </a:t>
              </a:r>
              <a:r>
                <a:rPr lang="ar-EG" sz="3800" b="1" dirty="0">
                  <a:solidFill>
                    <a:srgbClr val="040CA8"/>
                  </a:solidFill>
                  <a:cs typeface="SKR HEAD1" pitchFamily="2" charset="-78"/>
                </a:rPr>
                <a:t>العلوم التربوية</a:t>
              </a:r>
            </a:p>
            <a:p>
              <a:pPr defTabSz="1187028">
                <a:spcAft>
                  <a:spcPts val="1181"/>
                </a:spcAft>
              </a:pPr>
              <a:r>
                <a:rPr lang="ar-EG" sz="3800" b="1" dirty="0">
                  <a:solidFill>
                    <a:srgbClr val="1F497D">
                      <a:lumMod val="50000"/>
                    </a:srgbClr>
                  </a:solidFill>
                  <a:cs typeface="SKR HEAD1" pitchFamily="2" charset="-78"/>
                </a:rPr>
                <a:t>التخصص الدقيق: </a:t>
              </a:r>
              <a:r>
                <a:rPr lang="ar-SA" sz="3800" b="1" dirty="0">
                  <a:solidFill>
                    <a:srgbClr val="040CA8"/>
                  </a:solidFill>
                  <a:cs typeface="SKR HEAD1" pitchFamily="2" charset="-78"/>
                </a:rPr>
                <a:t>مناهج وطرق تدريس اللغة العربية</a:t>
              </a:r>
              <a:endParaRPr lang="ar-EG" sz="3800" b="1" dirty="0">
                <a:solidFill>
                  <a:srgbClr val="040CA8"/>
                </a:solidFill>
                <a:cs typeface="SKR HEAD1" pitchFamily="2" charset="-78"/>
              </a:endParaRPr>
            </a:p>
            <a:p>
              <a:pPr defTabSz="1187028">
                <a:spcAft>
                  <a:spcPts val="1181"/>
                </a:spcAft>
              </a:pPr>
              <a:r>
                <a:rPr lang="ar-SA" sz="3800" b="1" dirty="0">
                  <a:solidFill>
                    <a:srgbClr val="1F497D">
                      <a:lumMod val="50000"/>
                    </a:srgbClr>
                  </a:solidFill>
                  <a:cs typeface="SKR HEAD1" pitchFamily="2" charset="-78"/>
                </a:rPr>
                <a:t>عنوان الدورة </a:t>
              </a:r>
              <a:r>
                <a:rPr lang="ar-EG" sz="3800" b="1" dirty="0">
                  <a:solidFill>
                    <a:srgbClr val="1F497D">
                      <a:lumMod val="50000"/>
                    </a:srgbClr>
                  </a:solidFill>
                  <a:cs typeface="SKR HEAD1" pitchFamily="2" charset="-78"/>
                </a:rPr>
                <a:t>: </a:t>
              </a:r>
              <a:r>
                <a:rPr lang="ar-SA" sz="3800" b="1" dirty="0">
                  <a:solidFill>
                    <a:srgbClr val="040CA8"/>
                  </a:solidFill>
                  <a:cs typeface="SKR HEAD1" pitchFamily="2" charset="-78"/>
                </a:rPr>
                <a:t>قوة التحفيز </a:t>
              </a:r>
              <a:endParaRPr lang="ar-EG" sz="3800" b="1" dirty="0">
                <a:solidFill>
                  <a:srgbClr val="040CA8"/>
                </a:solidFill>
                <a:cs typeface="SKR HEAD1" pitchFamily="2" charset="-78"/>
              </a:endParaRPr>
            </a:p>
            <a:p>
              <a:pPr defTabSz="1187028">
                <a:spcAft>
                  <a:spcPts val="1181"/>
                </a:spcAft>
              </a:pPr>
              <a:r>
                <a:rPr lang="ar-SA" sz="3800" b="1" dirty="0">
                  <a:solidFill>
                    <a:srgbClr val="1F497D">
                      <a:lumMod val="50000"/>
                    </a:srgbClr>
                  </a:solidFill>
                  <a:cs typeface="SKR HEAD1" pitchFamily="2" charset="-78"/>
                </a:rPr>
                <a:t>الفئة المستهدفة </a:t>
              </a:r>
              <a:r>
                <a:rPr lang="ar-EG" sz="3800" b="1" dirty="0">
                  <a:solidFill>
                    <a:srgbClr val="040CA8"/>
                  </a:solidFill>
                  <a:cs typeface="SKR HEAD1" pitchFamily="2" charset="-78"/>
                </a:rPr>
                <a:t>:</a:t>
              </a:r>
              <a:r>
                <a:rPr lang="ar-SA" sz="3800" b="1" dirty="0">
                  <a:solidFill>
                    <a:srgbClr val="040CA8"/>
                  </a:solidFill>
                  <a:cs typeface="SKR HEAD1" pitchFamily="2" charset="-78"/>
                </a:rPr>
                <a:t>أعضاء هيئة التدريس والموظفات</a:t>
              </a:r>
            </a:p>
          </p:txBody>
        </p:sp>
      </p:grpSp>
    </p:spTree>
    <p:extLst>
      <p:ext uri="{BB962C8B-B14F-4D97-AF65-F5344CB8AC3E}">
        <p14:creationId xmlns:p14="http://schemas.microsoft.com/office/powerpoint/2010/main" val="2824503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شعراء أنشدوا الشعر من أجل التحفيز؟</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الشعر أسلوب أدبي راقي ونتاج جهد فكري وعقلي</a:t>
            </a:r>
          </a:p>
          <a:p>
            <a:r>
              <a:rPr lang="ar-SA" dirty="0" smtClean="0"/>
              <a:t>كبير وفي الماضي كان سلعة باهظة الثمن لمن يحفز صاحبها بالمال أو وسيلة للحصول على الشهرة والألقاب </a:t>
            </a:r>
          </a:p>
          <a:p>
            <a:r>
              <a:rPr lang="ar-SA" dirty="0" smtClean="0"/>
              <a:t>فيقول الشاعر </a:t>
            </a:r>
          </a:p>
          <a:p>
            <a:r>
              <a:rPr lang="ar-SA" dirty="0" smtClean="0"/>
              <a:t>ملك إذا علقت يداك بحبله*لا يعتريك بؤس ولا إعدام</a:t>
            </a:r>
          </a:p>
          <a:p>
            <a:r>
              <a:rPr lang="ar-SA" dirty="0" smtClean="0"/>
              <a:t>هو اليم من أي الجوانب آتيته </a:t>
            </a:r>
          </a:p>
          <a:p>
            <a:r>
              <a:rPr lang="ar-SA" dirty="0"/>
              <a:t> </a:t>
            </a:r>
            <a:r>
              <a:rPr lang="ar-SA" dirty="0" smtClean="0"/>
              <a:t>                   * فالكرم لجته والجود ساحله </a:t>
            </a:r>
          </a:p>
          <a:p>
            <a:r>
              <a:rPr lang="ar-SA" dirty="0" smtClean="0"/>
              <a:t> </a:t>
            </a:r>
            <a:endParaRPr lang="ar-SA" dirty="0"/>
          </a:p>
        </p:txBody>
      </p:sp>
    </p:spTree>
    <p:extLst>
      <p:ext uri="{BB962C8B-B14F-4D97-AF65-F5344CB8AC3E}">
        <p14:creationId xmlns:p14="http://schemas.microsoft.com/office/powerpoint/2010/main" val="327282466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dirty="0" smtClean="0"/>
              <a:t>إذا لم يكن في كفه غير نفسه </a:t>
            </a:r>
          </a:p>
          <a:p>
            <a:r>
              <a:rPr lang="ar-SA" dirty="0"/>
              <a:t> </a:t>
            </a:r>
            <a:r>
              <a:rPr lang="ar-SA" dirty="0" smtClean="0"/>
              <a:t>                لجاد بها فليتق الله سائله</a:t>
            </a:r>
          </a:p>
          <a:p>
            <a:r>
              <a:rPr lang="ar-SA" dirty="0" smtClean="0"/>
              <a:t> </a:t>
            </a:r>
            <a:endParaRPr lang="ar-SA" dirty="0"/>
          </a:p>
        </p:txBody>
      </p:sp>
    </p:spTree>
    <p:extLst>
      <p:ext uri="{BB962C8B-B14F-4D97-AF65-F5344CB8AC3E}">
        <p14:creationId xmlns:p14="http://schemas.microsoft.com/office/powerpoint/2010/main" val="592091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أمثلة لكلمات تحفيز مضيئة ووقعها على النفس</a:t>
            </a:r>
            <a:endParaRPr lang="ar-SA" dirty="0"/>
          </a:p>
        </p:txBody>
      </p:sp>
      <p:sp>
        <p:nvSpPr>
          <p:cNvPr id="3" name="عنصر نائب للمحتوى 2"/>
          <p:cNvSpPr>
            <a:spLocks noGrp="1"/>
          </p:cNvSpPr>
          <p:nvPr>
            <p:ph idx="1"/>
          </p:nvPr>
        </p:nvSpPr>
        <p:spPr/>
        <p:txBody>
          <a:bodyPr/>
          <a:lstStyle/>
          <a:p>
            <a:r>
              <a:rPr lang="ar-SA" dirty="0" smtClean="0"/>
              <a:t>- أنت رائع : يشعر الانسان بعد أن يسمعها بالسعادة والفخر بنفسه</a:t>
            </a:r>
          </a:p>
          <a:p>
            <a:r>
              <a:rPr lang="ar-SA" dirty="0" smtClean="0"/>
              <a:t>- أنت مبدع : تشعر الفرد بأنه موهوب </a:t>
            </a:r>
          </a:p>
          <a:p>
            <a:r>
              <a:rPr lang="ar-SA" dirty="0" smtClean="0"/>
              <a:t>- أنت منجز : تشعره بالثقة في النفس </a:t>
            </a:r>
          </a:p>
          <a:p>
            <a:r>
              <a:rPr lang="ar-SA" dirty="0" smtClean="0"/>
              <a:t>- أنت ودود ومحبوب : توطد علاقاته الاجتماعية و الإنسانية مع الأخرين </a:t>
            </a:r>
          </a:p>
          <a:p>
            <a:r>
              <a:rPr lang="ar-SA" dirty="0" smtClean="0"/>
              <a:t>- أنت نشيط ومميز : تحفزه على </a:t>
            </a:r>
            <a:r>
              <a:rPr lang="ar-SA" dirty="0" err="1" smtClean="0"/>
              <a:t>آداء</a:t>
            </a:r>
            <a:r>
              <a:rPr lang="ar-SA" dirty="0" smtClean="0"/>
              <a:t> العمل بسرعة </a:t>
            </a:r>
            <a:endParaRPr lang="ar-SA" dirty="0"/>
          </a:p>
        </p:txBody>
      </p:sp>
    </p:spTree>
    <p:extLst>
      <p:ext uri="{BB962C8B-B14F-4D97-AF65-F5344CB8AC3E}">
        <p14:creationId xmlns:p14="http://schemas.microsoft.com/office/powerpoint/2010/main" val="154437041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type.wav"/>
          </p:stSnd>
        </p:sndAc>
      </p:transition>
    </mc:Choice>
    <mc:Fallback xmlns="">
      <p:transition spd="slow">
        <p:split orient="vert"/>
        <p:sndAc>
          <p:stSnd>
            <p:snd r:embed="rId3" name="typ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أمثلة لكلمات محبطة ووقعها على النفس </a:t>
            </a:r>
            <a:endParaRPr lang="ar-SA" dirty="0"/>
          </a:p>
        </p:txBody>
      </p:sp>
      <p:sp>
        <p:nvSpPr>
          <p:cNvPr id="3" name="عنصر نائب للمحتوى 2"/>
          <p:cNvSpPr>
            <a:spLocks noGrp="1"/>
          </p:cNvSpPr>
          <p:nvPr>
            <p:ph idx="1"/>
          </p:nvPr>
        </p:nvSpPr>
        <p:spPr/>
        <p:txBody>
          <a:bodyPr/>
          <a:lstStyle/>
          <a:p>
            <a:r>
              <a:rPr lang="ar-SA" dirty="0" smtClean="0"/>
              <a:t>- أنت مقصر : تشعره بالنقص</a:t>
            </a:r>
          </a:p>
          <a:p>
            <a:r>
              <a:rPr lang="ar-SA" dirty="0" smtClean="0"/>
              <a:t>- أنت مخطئ: تنزعه الثقة بالنفس </a:t>
            </a:r>
          </a:p>
          <a:p>
            <a:r>
              <a:rPr lang="ar-SA" dirty="0" smtClean="0"/>
              <a:t>- أنت مهمل : توتره في معظم الأحيان </a:t>
            </a:r>
          </a:p>
          <a:p>
            <a:r>
              <a:rPr lang="ar-SA" dirty="0" smtClean="0"/>
              <a:t>- لم أطلب رأيك : تشعره بأنه عديم الفائدة </a:t>
            </a:r>
          </a:p>
          <a:p>
            <a:r>
              <a:rPr lang="ar-SA" dirty="0" smtClean="0"/>
              <a:t>- أنت لا تحسن التصرف : تشعره بأنه تلميذ أو طفل </a:t>
            </a:r>
            <a:endParaRPr lang="ar-SA" dirty="0"/>
          </a:p>
        </p:txBody>
      </p:sp>
    </p:spTree>
    <p:extLst>
      <p:ext uri="{BB962C8B-B14F-4D97-AF65-F5344CB8AC3E}">
        <p14:creationId xmlns:p14="http://schemas.microsoft.com/office/powerpoint/2010/main" val="304634280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ما السبب في غياب المبدعين في البيئة الخالية من التحفيز؟ </a:t>
            </a:r>
            <a:endParaRPr lang="ar-SA" dirty="0"/>
          </a:p>
        </p:txBody>
      </p:sp>
      <p:sp>
        <p:nvSpPr>
          <p:cNvPr id="3" name="عنصر نائب للمحتوى 2"/>
          <p:cNvSpPr>
            <a:spLocks noGrp="1"/>
          </p:cNvSpPr>
          <p:nvPr>
            <p:ph idx="1"/>
          </p:nvPr>
        </p:nvSpPr>
        <p:spPr/>
        <p:txBody>
          <a:bodyPr/>
          <a:lstStyle/>
          <a:p>
            <a:r>
              <a:rPr lang="ar-SA" dirty="0" smtClean="0"/>
              <a:t>نصادف في حياتنا بعض الأشخاص الموهوبين أو المبدعين سواء في مجال الدراسة أو العمل لكننا نلاحظ فارقا كبيرا بين ما يتمتعون به من مهارات ومواهب وبين أدائهم الفعلي في حياتهم الدراسية أو العملية ويوجد هنا سؤالا مهما ما السبب في ذلك ومن خلال التفكير التحليلي وجد أن ذلك يعود إلى غياب الحافز الذاتي والحافز من قبل رؤسائهم الذين يهملون هذا العامل الهام سواء كان هذا الحافز ماديا أو معنويا</a:t>
            </a:r>
            <a:endParaRPr lang="ar-SA" dirty="0"/>
          </a:p>
        </p:txBody>
      </p:sp>
    </p:spTree>
    <p:extLst>
      <p:ext uri="{BB962C8B-B14F-4D97-AF65-F5344CB8AC3E}">
        <p14:creationId xmlns:p14="http://schemas.microsoft.com/office/powerpoint/2010/main" val="332765929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ما أفضل الطرق لإثارة التحفيز؟</a:t>
            </a:r>
            <a:endParaRPr lang="ar-SA" dirty="0"/>
          </a:p>
        </p:txBody>
      </p:sp>
      <p:sp>
        <p:nvSpPr>
          <p:cNvPr id="3" name="عنصر نائب للمحتوى 2"/>
          <p:cNvSpPr>
            <a:spLocks noGrp="1"/>
          </p:cNvSpPr>
          <p:nvPr>
            <p:ph idx="1"/>
          </p:nvPr>
        </p:nvSpPr>
        <p:spPr/>
        <p:txBody>
          <a:bodyPr/>
          <a:lstStyle/>
          <a:p>
            <a:r>
              <a:rPr lang="ar-SA" dirty="0" smtClean="0"/>
              <a:t>ترغب الناس بشدة في أن يتم الاستماع إليها وإذا توقفنا قليلا واستمعنا لغيرنا فسوف نستنتج الأشياء التي تثير حماسهم وتحفزهم على العمل والتكيف مع الآخرين </a:t>
            </a:r>
          </a:p>
          <a:p>
            <a:r>
              <a:rPr lang="ar-SA" dirty="0" smtClean="0"/>
              <a:t>فعندما يتكلم الانسان تظهر على لسانه أفكاره واتجاهاته ومشاعره وهناك فروق بين الأفراد في طبيعة المحفزات التي تتناسب مع كل منهم </a:t>
            </a:r>
            <a:endParaRPr lang="ar-SA" dirty="0"/>
          </a:p>
        </p:txBody>
      </p:sp>
    </p:spTree>
    <p:extLst>
      <p:ext uri="{BB962C8B-B14F-4D97-AF65-F5344CB8AC3E}">
        <p14:creationId xmlns:p14="http://schemas.microsoft.com/office/powerpoint/2010/main" val="255291075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shreg.wav"/>
          </p:stSnd>
        </p:sndAc>
      </p:transition>
    </mc:Choice>
    <mc:Fallback xmlns="">
      <p:transition spd="slow">
        <p:split orient="vert"/>
        <p:sndAc>
          <p:stSnd>
            <p:snd r:embed="rId3" name="cashreg.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أنواع التحفيز وطرقه</a:t>
            </a:r>
            <a:endParaRPr lang="ar-SA" dirty="0"/>
          </a:p>
        </p:txBody>
      </p:sp>
      <p:sp>
        <p:nvSpPr>
          <p:cNvPr id="3" name="عنصر نائب للمحتوى 2"/>
          <p:cNvSpPr>
            <a:spLocks noGrp="1"/>
          </p:cNvSpPr>
          <p:nvPr>
            <p:ph idx="1"/>
          </p:nvPr>
        </p:nvSpPr>
        <p:spPr/>
        <p:txBody>
          <a:bodyPr/>
          <a:lstStyle/>
          <a:p>
            <a:r>
              <a:rPr lang="ar-SA" dirty="0" smtClean="0"/>
              <a:t>أولا الحوافز المعنوية : وهي عبارة عن التقدير المعنوي للمرؤوس عما بذله من الجهد الذي يستحق المكافأة عليه ولها أثر بالغ ومؤثر في نفسية المرؤوس لأنه يشعر بأن الجهد الذي يقوم به وكذلك إبداعه الشخصي في العمل يتم تقديره ومتابعته من قبل رئيسه وبالتالي يحفز هذا التقدير المرؤوس في عمله ويجعله متفانيا في </a:t>
            </a:r>
            <a:r>
              <a:rPr lang="ar-SA" dirty="0" err="1" smtClean="0"/>
              <a:t>آدائه</a:t>
            </a:r>
            <a:r>
              <a:rPr lang="ar-SA" dirty="0" smtClean="0"/>
              <a:t> </a:t>
            </a:r>
          </a:p>
          <a:p>
            <a:r>
              <a:rPr lang="ar-SA" dirty="0" smtClean="0"/>
              <a:t>وتتعدد الحوافز المعنوية التي تقدم للمرؤوسين وتتمثل في :</a:t>
            </a:r>
            <a:endParaRPr lang="ar-SA" dirty="0"/>
          </a:p>
        </p:txBody>
      </p:sp>
    </p:spTree>
    <p:extLst>
      <p:ext uri="{BB962C8B-B14F-4D97-AF65-F5344CB8AC3E}">
        <p14:creationId xmlns:p14="http://schemas.microsoft.com/office/powerpoint/2010/main" val="32859668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الحوافز المعنوية </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1-  التقدير الجماعي وهو الثناء والإطراء على المتميزين في العمل أثناء الاجتماع بكل الموظفين الأمر الذي يسعد من أثني عليه ويحفزه للعمل  </a:t>
            </a:r>
          </a:p>
          <a:p>
            <a:r>
              <a:rPr lang="ar-SA" dirty="0" smtClean="0"/>
              <a:t>2- وضع أسماء الموظفين في لائحة الشرف</a:t>
            </a:r>
          </a:p>
          <a:p>
            <a:r>
              <a:rPr lang="ar-SA" dirty="0" smtClean="0"/>
              <a:t>3- منح الأوسمة والشعارات </a:t>
            </a:r>
          </a:p>
          <a:p>
            <a:r>
              <a:rPr lang="ar-SA" dirty="0" smtClean="0"/>
              <a:t>4- منح شهادات التقدير </a:t>
            </a:r>
          </a:p>
          <a:p>
            <a:r>
              <a:rPr lang="ar-SA" dirty="0" smtClean="0"/>
              <a:t>5- الترقية : تعد ترقية الموظفين من درجة إلى أخرى أو من وظيفة إلى أخرى اسلوبا من أساليب التحفيز المعنوية التي تعد بمثابة رسالة تقدير عن الجهود المثالية التي تم إنجازها من قبل الموظف</a:t>
            </a:r>
            <a:endParaRPr lang="ar-SA" dirty="0"/>
          </a:p>
        </p:txBody>
      </p:sp>
    </p:spTree>
    <p:extLst>
      <p:ext uri="{BB962C8B-B14F-4D97-AF65-F5344CB8AC3E}">
        <p14:creationId xmlns:p14="http://schemas.microsoft.com/office/powerpoint/2010/main" val="117584434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ثانيا الحوافز المادية </a:t>
            </a:r>
            <a:endParaRPr lang="ar-SA" dirty="0"/>
          </a:p>
        </p:txBody>
      </p:sp>
      <p:sp>
        <p:nvSpPr>
          <p:cNvPr id="3" name="عنصر نائب للمحتوى 2"/>
          <p:cNvSpPr>
            <a:spLocks noGrp="1"/>
          </p:cNvSpPr>
          <p:nvPr>
            <p:ph idx="1"/>
          </p:nvPr>
        </p:nvSpPr>
        <p:spPr/>
        <p:txBody>
          <a:bodyPr/>
          <a:lstStyle/>
          <a:p>
            <a:r>
              <a:rPr lang="ar-SA" dirty="0" smtClean="0"/>
              <a:t>وتتضمن الحوافز ذات الطبيعة المادية والتي من أبرزها :</a:t>
            </a:r>
          </a:p>
          <a:p>
            <a:r>
              <a:rPr lang="ar-SA" dirty="0" smtClean="0"/>
              <a:t>*  صرف العلاوات المختلفة </a:t>
            </a:r>
          </a:p>
          <a:p>
            <a:r>
              <a:rPr lang="ar-SA" dirty="0" smtClean="0"/>
              <a:t>* منح الزيادات في المرتب </a:t>
            </a:r>
          </a:p>
          <a:p>
            <a:r>
              <a:rPr lang="ar-SA" dirty="0" smtClean="0"/>
              <a:t>صرف الرواتب الإضافية </a:t>
            </a:r>
          </a:p>
          <a:p>
            <a:r>
              <a:rPr lang="ar-SA" dirty="0" smtClean="0"/>
              <a:t>المكافآت </a:t>
            </a:r>
            <a:endParaRPr lang="ar-SA" dirty="0"/>
          </a:p>
        </p:txBody>
      </p:sp>
    </p:spTree>
    <p:extLst>
      <p:ext uri="{BB962C8B-B14F-4D97-AF65-F5344CB8AC3E}">
        <p14:creationId xmlns:p14="http://schemas.microsoft.com/office/powerpoint/2010/main" val="68227492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ما تأثير التحفيز على نفسية الإنسان؟</a:t>
            </a:r>
            <a:endParaRPr lang="ar-SA" dirty="0"/>
          </a:p>
        </p:txBody>
      </p:sp>
      <p:pic>
        <p:nvPicPr>
          <p:cNvPr id="1026" name="Picture 2" descr="C:\Users\MAx\Pictures\التحفيز.bmp"/>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71600" y="2492898"/>
            <a:ext cx="7416824" cy="350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6588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mera.wav"/>
          </p:stSnd>
        </p:sndAc>
      </p:transition>
    </mc:Choice>
    <mc:Fallback xmlns="">
      <p:transition spd="slow">
        <p:split orient="vert"/>
        <p:sndAc>
          <p:stSnd>
            <p:snd r:embed="rId4" name="camera.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p:cNvGrpSpPr/>
          <p:nvPr/>
        </p:nvGrpSpPr>
        <p:grpSpPr>
          <a:xfrm>
            <a:off x="2" y="0"/>
            <a:ext cx="9144000" cy="6858000"/>
            <a:chOff x="-131089" y="118119"/>
            <a:chExt cx="2448735" cy="1446398"/>
          </a:xfrm>
        </p:grpSpPr>
        <p:grpSp>
          <p:nvGrpSpPr>
            <p:cNvPr id="2" name="مجموعة 1"/>
            <p:cNvGrpSpPr/>
            <p:nvPr/>
          </p:nvGrpSpPr>
          <p:grpSpPr>
            <a:xfrm>
              <a:off x="-131089" y="118119"/>
              <a:ext cx="2448735" cy="1446398"/>
              <a:chOff x="-397789" y="247925"/>
              <a:chExt cx="8849845" cy="2975511"/>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789" y="247925"/>
                <a:ext cx="8849845" cy="29755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13318" y="2434586"/>
                <a:ext cx="1255991" cy="602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6" name="مربع نص 5"/>
            <p:cNvSpPr txBox="1"/>
            <p:nvPr/>
          </p:nvSpPr>
          <p:spPr>
            <a:xfrm>
              <a:off x="101664" y="275743"/>
              <a:ext cx="2110077" cy="1029460"/>
            </a:xfrm>
            <a:prstGeom prst="rect">
              <a:avLst/>
            </a:prstGeom>
            <a:noFill/>
          </p:spPr>
          <p:txBody>
            <a:bodyPr wrap="square" lIns="48549" tIns="24274" rIns="48549" bIns="24274" rtlCol="1">
              <a:spAutoFit/>
            </a:bodyPr>
            <a:lstStyle/>
            <a:p>
              <a:pPr algn="l" defTabSz="1187270">
                <a:spcAft>
                  <a:spcPts val="1181"/>
                </a:spcAft>
              </a:pPr>
              <a:r>
                <a:rPr lang="ar-SA" sz="3300" b="1" dirty="0">
                  <a:solidFill>
                    <a:srgbClr val="1F497D">
                      <a:lumMod val="50000"/>
                    </a:srgbClr>
                  </a:solidFill>
                  <a:cs typeface="AL-Mateen" pitchFamily="2" charset="-78"/>
                </a:rPr>
                <a:t>                                                                     </a:t>
              </a:r>
              <a:r>
                <a:rPr lang="en-US" sz="3300" b="1" dirty="0">
                  <a:solidFill>
                    <a:srgbClr val="1F497D">
                      <a:lumMod val="50000"/>
                    </a:srgbClr>
                  </a:solidFill>
                  <a:cs typeface="AL-Mateen" pitchFamily="2" charset="-78"/>
                </a:rPr>
                <a:t>Majmah university </a:t>
              </a:r>
            </a:p>
            <a:p>
              <a:pPr algn="l" defTabSz="1187270">
                <a:spcAft>
                  <a:spcPts val="1181"/>
                </a:spcAft>
              </a:pPr>
              <a:r>
                <a:rPr lang="en-US" sz="3300" b="1" dirty="0">
                  <a:solidFill>
                    <a:srgbClr val="1F497D">
                      <a:lumMod val="50000"/>
                    </a:srgbClr>
                  </a:solidFill>
                  <a:cs typeface="AL-Mateen" pitchFamily="2" charset="-78"/>
                </a:rPr>
                <a:t>Faculty of education at Alzulfi</a:t>
              </a:r>
              <a:endParaRPr lang="ar-SA" sz="3300" b="1" dirty="0">
                <a:solidFill>
                  <a:srgbClr val="1F497D">
                    <a:lumMod val="50000"/>
                  </a:srgbClr>
                </a:solidFill>
                <a:cs typeface="AL-Mateen" pitchFamily="2" charset="-78"/>
              </a:endParaRPr>
            </a:p>
            <a:p>
              <a:pPr algn="l" defTabSz="1187270">
                <a:spcAft>
                  <a:spcPts val="1181"/>
                </a:spcAft>
              </a:pPr>
              <a:r>
                <a:rPr lang="en-US" sz="3300" b="1" dirty="0">
                  <a:solidFill>
                    <a:srgbClr val="1F497D">
                      <a:lumMod val="50000"/>
                    </a:srgbClr>
                  </a:solidFill>
                  <a:cs typeface="AL-Mateen" pitchFamily="2" charset="-78"/>
                </a:rPr>
                <a:t>Name: </a:t>
              </a:r>
              <a:r>
                <a:rPr lang="en-US" sz="3300" b="1" dirty="0" err="1">
                  <a:solidFill>
                    <a:srgbClr val="040CA8"/>
                  </a:solidFill>
                  <a:cs typeface="SKR HEAD1" pitchFamily="2" charset="-78"/>
                </a:rPr>
                <a:t>magda</a:t>
              </a:r>
              <a:r>
                <a:rPr lang="en-US" sz="3300" b="1" dirty="0">
                  <a:solidFill>
                    <a:srgbClr val="040CA8"/>
                  </a:solidFill>
                  <a:cs typeface="SKR HEAD1" pitchFamily="2" charset="-78"/>
                </a:rPr>
                <a:t> </a:t>
              </a:r>
              <a:r>
                <a:rPr lang="en-US" sz="3300" b="1" dirty="0" err="1">
                  <a:solidFill>
                    <a:srgbClr val="040CA8"/>
                  </a:solidFill>
                  <a:cs typeface="SKR HEAD1" pitchFamily="2" charset="-78"/>
                </a:rPr>
                <a:t>hossam</a:t>
              </a:r>
              <a:r>
                <a:rPr lang="en-US" sz="3300" b="1" dirty="0">
                  <a:solidFill>
                    <a:srgbClr val="040CA8"/>
                  </a:solidFill>
                  <a:cs typeface="SKR HEAD1" pitchFamily="2" charset="-78"/>
                </a:rPr>
                <a:t> al din </a:t>
              </a:r>
              <a:r>
                <a:rPr lang="en-US" sz="3300" b="1" dirty="0" err="1">
                  <a:solidFill>
                    <a:srgbClr val="040CA8"/>
                  </a:solidFill>
                  <a:cs typeface="SKR HEAD1" pitchFamily="2" charset="-78"/>
                </a:rPr>
                <a:t>sayed</a:t>
              </a:r>
              <a:endParaRPr lang="en-US" sz="3800" b="1" dirty="0">
                <a:solidFill>
                  <a:srgbClr val="040CA8"/>
                </a:solidFill>
                <a:cs typeface="SKR HEAD1" pitchFamily="2" charset="-78"/>
              </a:endParaRPr>
            </a:p>
            <a:p>
              <a:pPr algn="l" defTabSz="1187270">
                <a:spcAft>
                  <a:spcPts val="1181"/>
                </a:spcAft>
              </a:pPr>
              <a:r>
                <a:rPr lang="en-US" sz="3300" b="1" dirty="0">
                  <a:solidFill>
                    <a:srgbClr val="1F497D">
                      <a:lumMod val="50000"/>
                    </a:srgbClr>
                  </a:solidFill>
                  <a:cs typeface="AL-Mateen" pitchFamily="2" charset="-78"/>
                </a:rPr>
                <a:t>Department: </a:t>
              </a:r>
              <a:r>
                <a:rPr lang="en-US" sz="3300" b="1" dirty="0">
                  <a:solidFill>
                    <a:srgbClr val="040CA8"/>
                  </a:solidFill>
                  <a:cs typeface="SKR HEAD1" pitchFamily="2" charset="-78"/>
                </a:rPr>
                <a:t>Educational  sciences</a:t>
              </a:r>
            </a:p>
            <a:p>
              <a:pPr algn="l" defTabSz="1187270">
                <a:spcAft>
                  <a:spcPts val="1181"/>
                </a:spcAft>
              </a:pPr>
              <a:r>
                <a:rPr lang="en-US" sz="3300" b="1" dirty="0">
                  <a:solidFill>
                    <a:srgbClr val="1F497D">
                      <a:lumMod val="50000"/>
                    </a:srgbClr>
                  </a:solidFill>
                  <a:cs typeface="AL-Mateen" pitchFamily="2" charset="-78"/>
                </a:rPr>
                <a:t> </a:t>
              </a:r>
              <a:r>
                <a:rPr lang="en-US" sz="3300" b="1" dirty="0" err="1">
                  <a:solidFill>
                    <a:srgbClr val="1F497D">
                      <a:lumMod val="50000"/>
                    </a:srgbClr>
                  </a:solidFill>
                  <a:cs typeface="AL-Mateen" pitchFamily="2" charset="-78"/>
                </a:rPr>
                <a:t>Adress</a:t>
              </a:r>
              <a:r>
                <a:rPr lang="en-US" sz="3300" b="1" dirty="0">
                  <a:solidFill>
                    <a:srgbClr val="1F497D">
                      <a:lumMod val="50000"/>
                    </a:srgbClr>
                  </a:solidFill>
                  <a:cs typeface="AL-Mateen" pitchFamily="2" charset="-78"/>
                </a:rPr>
                <a:t> of training course :the power of motivation </a:t>
              </a:r>
            </a:p>
            <a:p>
              <a:pPr algn="l" defTabSz="1187270">
                <a:spcAft>
                  <a:spcPts val="1181"/>
                </a:spcAft>
              </a:pPr>
              <a:r>
                <a:rPr lang="en-US" sz="3300" b="1" dirty="0">
                  <a:solidFill>
                    <a:srgbClr val="1F497D">
                      <a:lumMod val="50000"/>
                    </a:srgbClr>
                  </a:solidFill>
                  <a:cs typeface="AL-Mateen" pitchFamily="2" charset="-78"/>
                </a:rPr>
                <a:t>Category </a:t>
              </a:r>
              <a:r>
                <a:rPr lang="en-US" sz="3300" b="1" err="1">
                  <a:solidFill>
                    <a:srgbClr val="1F497D">
                      <a:lumMod val="50000"/>
                    </a:srgbClr>
                  </a:solidFill>
                  <a:cs typeface="AL-Mateen" pitchFamily="2" charset="-78"/>
                </a:rPr>
                <a:t>target</a:t>
              </a:r>
              <a:r>
                <a:rPr lang="en-US" sz="3300" b="1">
                  <a:solidFill>
                    <a:srgbClr val="1F497D">
                      <a:lumMod val="50000"/>
                    </a:srgbClr>
                  </a:solidFill>
                  <a:cs typeface="AL-Mateen" pitchFamily="2" charset="-78"/>
                </a:rPr>
                <a:t>: faculty </a:t>
              </a:r>
              <a:r>
                <a:rPr lang="en-US" sz="3300" b="1" dirty="0">
                  <a:solidFill>
                    <a:srgbClr val="1F497D">
                      <a:lumMod val="50000"/>
                    </a:srgbClr>
                  </a:solidFill>
                  <a:cs typeface="AL-Mateen" pitchFamily="2" charset="-78"/>
                </a:rPr>
                <a:t>staff members and employees </a:t>
              </a:r>
            </a:p>
          </p:txBody>
        </p:sp>
      </p:grpSp>
    </p:spTree>
    <p:extLst>
      <p:ext uri="{BB962C8B-B14F-4D97-AF65-F5344CB8AC3E}">
        <p14:creationId xmlns:p14="http://schemas.microsoft.com/office/powerpoint/2010/main" val="425688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التحفيز يبني العقول المستنيرة </a:t>
            </a:r>
            <a:endParaRPr lang="ar-SA" dirty="0"/>
          </a:p>
        </p:txBody>
      </p:sp>
      <p:sp>
        <p:nvSpPr>
          <p:cNvPr id="3" name="عنصر نائب للمحتوى 2"/>
          <p:cNvSpPr>
            <a:spLocks noGrp="1"/>
          </p:cNvSpPr>
          <p:nvPr>
            <p:ph idx="1"/>
          </p:nvPr>
        </p:nvSpPr>
        <p:spPr/>
        <p:txBody>
          <a:bodyPr/>
          <a:lstStyle/>
          <a:p>
            <a:r>
              <a:rPr lang="ar-SA" dirty="0" smtClean="0"/>
              <a:t>- التحفيز ينعش النفسية ويجددها </a:t>
            </a:r>
          </a:p>
          <a:p>
            <a:r>
              <a:rPr lang="ar-SA" dirty="0" smtClean="0"/>
              <a:t>- يعالج ما بها من إحباط </a:t>
            </a:r>
          </a:p>
          <a:p>
            <a:r>
              <a:rPr lang="ar-SA" dirty="0" smtClean="0"/>
              <a:t>- يجنب الانسان التوتر والخوف من الفشل </a:t>
            </a:r>
          </a:p>
          <a:p>
            <a:r>
              <a:rPr lang="ar-SA" dirty="0" smtClean="0"/>
              <a:t>- يقي الفرد من الفتور الوظيفي </a:t>
            </a:r>
          </a:p>
          <a:p>
            <a:r>
              <a:rPr lang="ar-SA" dirty="0" smtClean="0"/>
              <a:t>- يزيد من إقبال الموظف على العمل ويفتح له آفاق الإبداع والتميز </a:t>
            </a:r>
            <a:endParaRPr lang="ar-SA" dirty="0"/>
          </a:p>
        </p:txBody>
      </p:sp>
    </p:spTree>
    <p:extLst>
      <p:ext uri="{BB962C8B-B14F-4D97-AF65-F5344CB8AC3E}">
        <p14:creationId xmlns:p14="http://schemas.microsoft.com/office/powerpoint/2010/main" val="4186492456"/>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himes.wav"/>
          </p:stSnd>
        </p:sndAc>
      </p:transition>
    </mc:Choice>
    <mc:Fallback xmlns="">
      <p:transition spd="med">
        <p:fade/>
        <p:sndAc>
          <p:stSnd>
            <p:snd r:embed="rId3" name="chimes.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تأثير التحفيز على الموظف</a:t>
            </a:r>
            <a:endParaRPr lang="ar-SA" dirty="0"/>
          </a:p>
        </p:txBody>
      </p:sp>
      <p:sp>
        <p:nvSpPr>
          <p:cNvPr id="3" name="عنصر نائب للمحتوى 2"/>
          <p:cNvSpPr>
            <a:spLocks noGrp="1"/>
          </p:cNvSpPr>
          <p:nvPr>
            <p:ph idx="1"/>
          </p:nvPr>
        </p:nvSpPr>
        <p:spPr/>
        <p:txBody>
          <a:bodyPr>
            <a:normAutofit fontScale="47500" lnSpcReduction="20000"/>
          </a:bodyPr>
          <a:lstStyle/>
          <a:p>
            <a:r>
              <a:rPr lang="ar-SA" sz="4200" dirty="0"/>
              <a:t>1- زيادة  في الانتاج من </a:t>
            </a:r>
            <a:r>
              <a:rPr lang="ar-SA" sz="4200" dirty="0"/>
              <a:t>حيث كميات الإنتاج والجودة والكفاءة في الأداء، وسرعة </a:t>
            </a:r>
            <a:r>
              <a:rPr lang="ar-SA" sz="4200" dirty="0"/>
              <a:t>التنفيذ</a:t>
            </a:r>
            <a:r>
              <a:rPr lang="ar-SA" sz="4200" dirty="0"/>
              <a:t/>
            </a:r>
            <a:br>
              <a:rPr lang="ar-SA" sz="4200" dirty="0"/>
            </a:br>
            <a:r>
              <a:rPr lang="ar-SA" sz="4200" dirty="0"/>
              <a:t>2. تخفيض الفاقد في </a:t>
            </a:r>
            <a:r>
              <a:rPr lang="ar-SA" sz="4200" dirty="0"/>
              <a:t>العمل  </a:t>
            </a:r>
            <a:r>
              <a:rPr lang="ar-SA" sz="4200" dirty="0"/>
              <a:t>مثال ذلك تخفيض التكاليف وتخفيض الفاقد في الموارد البشرية (أي زيادة ولاء العاملين للمؤسسة).</a:t>
            </a:r>
            <a:br>
              <a:rPr lang="ar-SA" sz="4200" dirty="0"/>
            </a:br>
            <a:r>
              <a:rPr lang="ar-SA" sz="4200" dirty="0"/>
              <a:t>3. إشباع </a:t>
            </a:r>
            <a:r>
              <a:rPr lang="ar-SA" sz="4200" dirty="0"/>
              <a:t>احتياجات العاملين </a:t>
            </a:r>
            <a:r>
              <a:rPr lang="ar-SA" sz="4200" dirty="0"/>
              <a:t>بشتى أنواعها وعلى الأخص ما يسمى بالتقدير والاحترام والشعور بالمكانة</a:t>
            </a:r>
            <a:r>
              <a:rPr lang="ar-SA" sz="4200" dirty="0"/>
              <a:t>. الاجتماعية </a:t>
            </a:r>
            <a:r>
              <a:rPr lang="ar-SA" sz="4200" dirty="0"/>
              <a:t/>
            </a:r>
            <a:br>
              <a:rPr lang="ar-SA" sz="4200" dirty="0"/>
            </a:br>
            <a:r>
              <a:rPr lang="ar-SA" sz="4200" dirty="0"/>
              <a:t>4. إشعار العاملين بروح العدالة داخل المنظمة.</a:t>
            </a:r>
            <a:br>
              <a:rPr lang="ar-SA" sz="4200" dirty="0"/>
            </a:br>
            <a:r>
              <a:rPr lang="ar-SA" sz="3600" dirty="0"/>
              <a:t/>
            </a:r>
            <a:br>
              <a:rPr lang="ar-SA" sz="3600" dirty="0"/>
            </a:br>
            <a:r>
              <a:rPr lang="ar-SA" sz="3600" dirty="0"/>
              <a:t>5. تنمية روح </a:t>
            </a:r>
            <a:r>
              <a:rPr lang="ar-SA" sz="3600" dirty="0"/>
              <a:t>التعاون بين العاملين وتنمية روح الفريق والتضامن.</a:t>
            </a:r>
            <a:br>
              <a:rPr lang="ar-SA" sz="3600" dirty="0"/>
            </a:br>
            <a:r>
              <a:rPr lang="ar-SA" sz="3600" dirty="0"/>
              <a:t>6. تمكين </a:t>
            </a:r>
            <a:r>
              <a:rPr lang="ar-SA" sz="3600" dirty="0"/>
              <a:t>المؤسسة من تحقيق أهدافها.</a:t>
            </a:r>
            <a:br>
              <a:rPr lang="ar-SA" sz="3600" dirty="0"/>
            </a:br>
            <a:r>
              <a:rPr lang="ar-SA" sz="3600" dirty="0"/>
              <a:t>7. </a:t>
            </a:r>
            <a:r>
              <a:rPr lang="ar-SA" sz="3600" dirty="0"/>
              <a:t>شعور العاملين بالرضا عن المؤسسة مما ينعكس إيجابياً على أدائهم. </a:t>
            </a:r>
          </a:p>
          <a:p>
            <a:r>
              <a:rPr lang="ar-SA" sz="3600" dirty="0"/>
              <a:t/>
            </a:r>
            <a:br>
              <a:rPr lang="ar-SA" sz="3600" dirty="0"/>
            </a:br>
            <a:endParaRPr lang="ar-SA" sz="3600" dirty="0"/>
          </a:p>
          <a:p>
            <a:endParaRPr lang="ar-SA" dirty="0"/>
          </a:p>
        </p:txBody>
      </p:sp>
    </p:spTree>
    <p:extLst>
      <p:ext uri="{BB962C8B-B14F-4D97-AF65-F5344CB8AC3E}">
        <p14:creationId xmlns:p14="http://schemas.microsoft.com/office/powerpoint/2010/main" val="125599511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الآثار السلبية لتغافل التحفيز بعد إنجازات الموظف</a:t>
            </a:r>
            <a:endParaRPr lang="ar-SA" dirty="0"/>
          </a:p>
        </p:txBody>
      </p:sp>
      <p:sp>
        <p:nvSpPr>
          <p:cNvPr id="3" name="عنصر نائب للمحتوى 2"/>
          <p:cNvSpPr>
            <a:spLocks noGrp="1"/>
          </p:cNvSpPr>
          <p:nvPr>
            <p:ph idx="1"/>
          </p:nvPr>
        </p:nvSpPr>
        <p:spPr/>
        <p:txBody>
          <a:bodyPr>
            <a:normAutofit fontScale="92500"/>
          </a:bodyPr>
          <a:lstStyle/>
          <a:p>
            <a:r>
              <a:rPr lang="ar-SA" dirty="0" smtClean="0"/>
              <a:t>هناك بعض البرامج التي يتم تصميمها لتقديم  المكافآت  للموظفين الفاعلين و الذين تطبق أفكارهم كآليات للعمل وتساعد مثل هذه البرامج على توليد الشعور بعدم الرضا والاحباط والضيق والاحراج للقاعدة الكبرى من الموظفين التي ترفض  مقترحاتهم </a:t>
            </a:r>
          </a:p>
          <a:p>
            <a:endParaRPr lang="ar-SA" dirty="0" smtClean="0"/>
          </a:p>
          <a:p>
            <a:r>
              <a:rPr lang="ar-SA" dirty="0" smtClean="0"/>
              <a:t>يتحول الموظف المحبط إلى طاقة سلبية وربما تخريبية ولذلك ينبغي أن يتم امتصاص شعوره بالنقص</a:t>
            </a:r>
            <a:endParaRPr lang="ar-SA" dirty="0"/>
          </a:p>
        </p:txBody>
      </p:sp>
    </p:spTree>
    <p:extLst>
      <p:ext uri="{BB962C8B-B14F-4D97-AF65-F5344CB8AC3E}">
        <p14:creationId xmlns:p14="http://schemas.microsoft.com/office/powerpoint/2010/main" val="275085536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سلبيات إغفال التحفيز</a:t>
            </a:r>
            <a:endParaRPr lang="ar-SA" dirty="0"/>
          </a:p>
        </p:txBody>
      </p:sp>
      <p:sp>
        <p:nvSpPr>
          <p:cNvPr id="3" name="عنصر نائب للمحتوى 2"/>
          <p:cNvSpPr>
            <a:spLocks noGrp="1"/>
          </p:cNvSpPr>
          <p:nvPr>
            <p:ph idx="1"/>
          </p:nvPr>
        </p:nvSpPr>
        <p:spPr/>
        <p:txBody>
          <a:bodyPr/>
          <a:lstStyle/>
          <a:p>
            <a:r>
              <a:rPr lang="ar-SA" dirty="0" smtClean="0"/>
              <a:t>وحتى لو كانت مقترحاتك غير قابلة للتطبيق على الاطلاق فإن الادارة كان عليها أن تشكرك لمحاولة طرح هذه المقترحات وكان عليها أيضا أن تعطيك بعض التوجيهات بخصوص الطرق التي قد تساعد على تفعيل هذه المقترحات بصورة أكبر من خلال المقترحات المستقبلية التي يتم تشجيعك للقيام بها ويجب على الإدارة أن تتذكر دائما أن غالبية الأفكار الابداعية بدأت بأشياء غير منطقية وغير </a:t>
            </a:r>
            <a:r>
              <a:rPr lang="ar-SA" smtClean="0"/>
              <a:t>قابلة للتطبيق</a:t>
            </a:r>
            <a:endParaRPr lang="ar-SA" dirty="0"/>
          </a:p>
        </p:txBody>
      </p:sp>
    </p:spTree>
    <p:extLst>
      <p:ext uri="{BB962C8B-B14F-4D97-AF65-F5344CB8AC3E}">
        <p14:creationId xmlns:p14="http://schemas.microsoft.com/office/powerpoint/2010/main" val="2262318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نشاط 2</a:t>
            </a:r>
            <a:endParaRPr lang="ar-SA" dirty="0"/>
          </a:p>
        </p:txBody>
      </p:sp>
      <p:sp>
        <p:nvSpPr>
          <p:cNvPr id="3" name="عنصر نائب للمحتوى 2"/>
          <p:cNvSpPr>
            <a:spLocks noGrp="1"/>
          </p:cNvSpPr>
          <p:nvPr>
            <p:ph idx="1"/>
          </p:nvPr>
        </p:nvSpPr>
        <p:spPr/>
        <p:txBody>
          <a:bodyPr/>
          <a:lstStyle/>
          <a:p>
            <a:r>
              <a:rPr lang="ar-SA" dirty="0" smtClean="0"/>
              <a:t>صف موقفا مر بك تلقيت فيه تحفيزا في محيط العمل وموقفا آخر أحبطك آخرون في العمل أو في الأسرة وتأثير ذلك عليك </a:t>
            </a:r>
            <a:endParaRPr lang="ar-SA" dirty="0"/>
          </a:p>
        </p:txBody>
      </p:sp>
    </p:spTree>
    <p:extLst>
      <p:ext uri="{BB962C8B-B14F-4D97-AF65-F5344CB8AC3E}">
        <p14:creationId xmlns:p14="http://schemas.microsoft.com/office/powerpoint/2010/main" val="171667699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طرق التحفيز</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b="1" u="sng" dirty="0" smtClean="0"/>
              <a:t>1- </a:t>
            </a:r>
            <a:r>
              <a:rPr lang="ar-SA" b="1" u="sng" dirty="0" err="1" smtClean="0"/>
              <a:t>الإنتماء</a:t>
            </a:r>
            <a:r>
              <a:rPr lang="ar-SA" b="1" u="sng" dirty="0" smtClean="0"/>
              <a:t> </a:t>
            </a:r>
            <a:r>
              <a:rPr lang="en-US" b="1" u="sng" dirty="0" smtClean="0"/>
              <a:t>Association</a:t>
            </a:r>
            <a:r>
              <a:rPr lang="ar-SA" dirty="0" smtClean="0"/>
              <a:t>: إذا كان دافعنا الأساسي هو الانتماء فهذا يعني أننا نتأثر بالآخرين تأثرا بالغا ونجعل البشر في بؤرة عالمنا </a:t>
            </a:r>
          </a:p>
          <a:p>
            <a:r>
              <a:rPr lang="ar-SA" dirty="0" smtClean="0"/>
              <a:t>والشخصية التي تهوى الانتماء تعتقد أن الناس هم أهم شيء وتبالغ في تقديرهم وتتأثر بهم تأثرا بالغا </a:t>
            </a:r>
          </a:p>
          <a:p>
            <a:r>
              <a:rPr lang="ar-SA" dirty="0" smtClean="0"/>
              <a:t>2- </a:t>
            </a:r>
            <a:r>
              <a:rPr lang="ar-SA" b="1" u="sng" dirty="0" smtClean="0"/>
              <a:t>الإنجاز</a:t>
            </a:r>
            <a:r>
              <a:rPr lang="en-US" b="1" u="sng" dirty="0" smtClean="0"/>
              <a:t>achievement motive</a:t>
            </a:r>
            <a:r>
              <a:rPr lang="ar-SA" b="1" u="sng" dirty="0" smtClean="0"/>
              <a:t> : </a:t>
            </a:r>
            <a:r>
              <a:rPr lang="ar-SA" dirty="0" smtClean="0"/>
              <a:t>عندما يكون الفرد مدفوعا بحبه للإنجاز يكون أهم ما يسعى إليه هو تحقيق النتائج وأساس ذلك أن محبي الإنجاز يرغبون في اتمام الأعمال وعندما ينجحون في ذلك يشعرون بسعادة لا تعادلها سعادة </a:t>
            </a:r>
            <a:endParaRPr lang="ar-SA" b="1" u="sng" dirty="0"/>
          </a:p>
        </p:txBody>
      </p:sp>
    </p:spTree>
    <p:extLst>
      <p:ext uri="{BB962C8B-B14F-4D97-AF65-F5344CB8AC3E}">
        <p14:creationId xmlns:p14="http://schemas.microsoft.com/office/powerpoint/2010/main" val="404253158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طرق التحفيز </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b="1" u="sng" dirty="0" smtClean="0"/>
              <a:t>3- النفوذ </a:t>
            </a:r>
            <a:r>
              <a:rPr lang="en-US" b="1" u="sng" dirty="0" smtClean="0"/>
              <a:t>status motive</a:t>
            </a:r>
            <a:r>
              <a:rPr lang="ar-SA" b="1" u="sng" dirty="0" smtClean="0"/>
              <a:t>: </a:t>
            </a:r>
            <a:r>
              <a:rPr lang="ar-SA" dirty="0" smtClean="0"/>
              <a:t>عندما يكون الفرد محبا للنفوذ والسلطة يكون شغوفا بالقوة والسلطة والأرجح أن محبي النفوذ يرغبون في الشعور بالأمان وبأنهم مسيطرون وقتها يشعرون بأنهم قد تلقوا المكافأة التي  تمنوها </a:t>
            </a:r>
          </a:p>
          <a:p>
            <a:r>
              <a:rPr lang="ar-SA" b="1" u="sng" dirty="0" smtClean="0"/>
              <a:t>4- الأمن </a:t>
            </a:r>
            <a:r>
              <a:rPr lang="en-US" b="1" u="sng" dirty="0" smtClean="0"/>
              <a:t>security motive</a:t>
            </a:r>
            <a:r>
              <a:rPr lang="ar-SA" dirty="0" smtClean="0"/>
              <a:t>: الأمن ضروري لكل شخص والمؤسسات الحديثة تمنح كثير من الميزات الاضافية لإشباع هذه الحاجة</a:t>
            </a:r>
          </a:p>
          <a:p>
            <a:pPr lvl="0">
              <a:buClr>
                <a:srgbClr val="94C600"/>
              </a:buClr>
            </a:pPr>
            <a:endParaRPr lang="ar-SA" sz="2200" dirty="0">
              <a:solidFill>
                <a:srgbClr val="3E3D2D"/>
              </a:solidFill>
            </a:endParaRPr>
          </a:p>
          <a:p>
            <a:pPr lvl="0">
              <a:buClr>
                <a:srgbClr val="94C600"/>
              </a:buClr>
            </a:pPr>
            <a:r>
              <a:rPr lang="ar-SA" sz="2200" dirty="0">
                <a:solidFill>
                  <a:srgbClr val="3E3D2D"/>
                </a:solidFill>
              </a:rPr>
              <a:t>سؤال إلى أي نوع من الأنواع السابقة تنتمي أنت ؟</a:t>
            </a:r>
          </a:p>
          <a:p>
            <a:endParaRPr lang="ar-SA" dirty="0"/>
          </a:p>
        </p:txBody>
      </p:sp>
    </p:spTree>
    <p:extLst>
      <p:ext uri="{BB962C8B-B14F-4D97-AF65-F5344CB8AC3E}">
        <p14:creationId xmlns:p14="http://schemas.microsoft.com/office/powerpoint/2010/main" val="194664397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كيف تكون شخصا محفزا ؟</a:t>
            </a:r>
            <a:endParaRPr lang="ar-SA" dirty="0"/>
          </a:p>
        </p:txBody>
      </p:sp>
      <p:sp>
        <p:nvSpPr>
          <p:cNvPr id="3" name="عنصر نائب للمحتوى 2"/>
          <p:cNvSpPr>
            <a:spLocks noGrp="1"/>
          </p:cNvSpPr>
          <p:nvPr>
            <p:ph idx="1"/>
          </p:nvPr>
        </p:nvSpPr>
        <p:spPr/>
        <p:txBody>
          <a:bodyPr>
            <a:normAutofit fontScale="92500"/>
          </a:bodyPr>
          <a:lstStyle/>
          <a:p>
            <a:r>
              <a:rPr lang="ar-SA" dirty="0" smtClean="0"/>
              <a:t>1- معاملة الناس باحترام تتيح لك استقطابهم وتأييدهم لك </a:t>
            </a:r>
          </a:p>
          <a:p>
            <a:r>
              <a:rPr lang="ar-SA" dirty="0" smtClean="0"/>
              <a:t>2- اشعر الآخرين بأهميتهم فيمكن أن تسأل فرد ما عن أفضل طريقة لأداء العمل وبهذا تكون زدت إحساسه بذاته وهذا هو أحد الدوافع الخفية التي تحث الفرد على العمل :</a:t>
            </a:r>
          </a:p>
          <a:p>
            <a:r>
              <a:rPr lang="ar-SA" dirty="0" smtClean="0"/>
              <a:t>3- اسأل الموظف كيف أدى العمل مظهرا إعجابك به وفي طيات ذلك الاعتراف بالمجهودات التي يقوم بها وإشباع رغبته في التميز والإحساس بقوة الشخصية </a:t>
            </a:r>
            <a:endParaRPr lang="ar-SA" dirty="0"/>
          </a:p>
        </p:txBody>
      </p:sp>
    </p:spTree>
    <p:extLst>
      <p:ext uri="{BB962C8B-B14F-4D97-AF65-F5344CB8AC3E}">
        <p14:creationId xmlns:p14="http://schemas.microsoft.com/office/powerpoint/2010/main" val="288759557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طرق تحفيز الأفراد المسببين للمشاكل</a:t>
            </a:r>
            <a:endParaRPr lang="ar-SA" dirty="0"/>
          </a:p>
        </p:txBody>
      </p:sp>
      <p:sp>
        <p:nvSpPr>
          <p:cNvPr id="3" name="عنصر نائب للمحتوى 2"/>
          <p:cNvSpPr>
            <a:spLocks noGrp="1"/>
          </p:cNvSpPr>
          <p:nvPr>
            <p:ph idx="1"/>
          </p:nvPr>
        </p:nvSpPr>
        <p:spPr/>
        <p:txBody>
          <a:bodyPr/>
          <a:lstStyle/>
          <a:p>
            <a:r>
              <a:rPr lang="ar-SA" dirty="0" smtClean="0"/>
              <a:t>1- السماح لهم بوضع القواعد التي يديرون بها أنفسهم ولا تفرض عليهم</a:t>
            </a:r>
          </a:p>
          <a:p>
            <a:r>
              <a:rPr lang="ar-SA" dirty="0" smtClean="0"/>
              <a:t>2- إعطائهم إحساس بالأهمية وإشباع ذواتهم وسؤالهم عن آرائهم واقتراحاتهم ونصائحهم </a:t>
            </a:r>
          </a:p>
          <a:p>
            <a:r>
              <a:rPr lang="ar-SA" dirty="0" smtClean="0"/>
              <a:t>3-إشراكهم في اتخاذ القرارات </a:t>
            </a:r>
          </a:p>
          <a:p>
            <a:r>
              <a:rPr lang="ar-SA" dirty="0" smtClean="0"/>
              <a:t>4- تجنب نقدهم أو تبكيتهم أمام الناس</a:t>
            </a:r>
            <a:endParaRPr lang="ar-SA" dirty="0"/>
          </a:p>
        </p:txBody>
      </p:sp>
    </p:spTree>
    <p:extLst>
      <p:ext uri="{BB962C8B-B14F-4D97-AF65-F5344CB8AC3E}">
        <p14:creationId xmlns:p14="http://schemas.microsoft.com/office/powerpoint/2010/main" val="24084706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كيف </a:t>
            </a:r>
            <a:r>
              <a:rPr lang="ar-SA" smtClean="0"/>
              <a:t>تستميل مشاعر الفرد </a:t>
            </a:r>
            <a:r>
              <a:rPr lang="ar-SA" dirty="0" smtClean="0"/>
              <a:t>لتشجعه ؟</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 توضيح الفوائد التي سيجنيها عند نجاحه في الوصول إلى الهدف فعلى سبيل المثال يمكن لطالب حاصل على تقدير ضعيف جدا أو فشل في اجتياز الامتحان تحقيق النجاح عندما يتم حثه ودفعه بشكل مناسب ، كذلك فإنه يمكن لموظف ساخط كثير الاختلاف في الرأي أن يصبح أكثر الموظفين اللذين يعتمد عليهم عندما تستميله بصدق ولكن سيحدث هذا فقط عندما تستميل قلبه وعقله في ذات الوقت وذلك لأن العقل لا يسمع أبدا إلا عندما يستمع القلب</a:t>
            </a:r>
            <a:endParaRPr lang="ar-SA" dirty="0"/>
          </a:p>
        </p:txBody>
      </p:sp>
    </p:spTree>
    <p:extLst>
      <p:ext uri="{BB962C8B-B14F-4D97-AF65-F5344CB8AC3E}">
        <p14:creationId xmlns:p14="http://schemas.microsoft.com/office/powerpoint/2010/main" val="138594651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ar-SA" dirty="0" smtClean="0"/>
              <a:t>قوة التحفيز </a:t>
            </a:r>
            <a:br>
              <a:rPr lang="ar-SA" dirty="0" smtClean="0"/>
            </a:br>
            <a:r>
              <a:rPr lang="ar-SA" dirty="0" smtClean="0"/>
              <a:t>كيف تحفز الآخرين وتحصل على أفضل ما لديهم؟</a:t>
            </a:r>
            <a:endParaRPr lang="ar-SA" dirty="0"/>
          </a:p>
        </p:txBody>
      </p:sp>
      <p:sp>
        <p:nvSpPr>
          <p:cNvPr id="3" name="عنوان فرعي 2"/>
          <p:cNvSpPr>
            <a:spLocks noGrp="1"/>
          </p:cNvSpPr>
          <p:nvPr>
            <p:ph type="subTitle" idx="1"/>
          </p:nvPr>
        </p:nvSpPr>
        <p:spPr/>
        <p:txBody>
          <a:bodyPr/>
          <a:lstStyle/>
          <a:p>
            <a:r>
              <a:rPr lang="ar-SA" dirty="0" smtClean="0"/>
              <a:t>تقديم د ماجدة حسام الدين سيد </a:t>
            </a:r>
          </a:p>
          <a:p>
            <a:r>
              <a:rPr lang="ar-SA" dirty="0" smtClean="0"/>
              <a:t>أستاذ المناهج وطرق التدريس المساعد بكلية التربية في الزلفي</a:t>
            </a:r>
            <a:endParaRPr lang="ar-SA" dirty="0"/>
          </a:p>
        </p:txBody>
      </p:sp>
      <p:pic>
        <p:nvPicPr>
          <p:cNvPr id="1026" name="Picture 2" descr="C:\Users\MAx\Pictures\صور التصفيق.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772816"/>
            <a:ext cx="4392489"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33012"/>
      </p:ext>
    </p:extLst>
  </p:cSld>
  <p:clrMapOvr>
    <a:masterClrMapping/>
  </p:clrMapOvr>
  <p:transition spd="slow">
    <p:cover dir="r"/>
    <p:sndAc>
      <p:stSnd>
        <p:snd r:embed="rId2" name="applause.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المراجع</a:t>
            </a:r>
            <a:endParaRPr lang="ar-SA" dirty="0"/>
          </a:p>
        </p:txBody>
      </p:sp>
      <p:sp>
        <p:nvSpPr>
          <p:cNvPr id="3" name="عنصر نائب للمحتوى 2"/>
          <p:cNvSpPr>
            <a:spLocks noGrp="1"/>
          </p:cNvSpPr>
          <p:nvPr>
            <p:ph idx="1"/>
          </p:nvPr>
        </p:nvSpPr>
        <p:spPr/>
        <p:txBody>
          <a:bodyPr/>
          <a:lstStyle/>
          <a:p>
            <a:pPr algn="l"/>
            <a:r>
              <a:rPr lang="en-US" dirty="0" smtClean="0"/>
              <a:t>1- Suzanne bates(2014) “ </a:t>
            </a:r>
            <a:r>
              <a:rPr lang="en-US" u="sng" dirty="0" smtClean="0"/>
              <a:t>New , low-cost  ways  to motivate  employees your company </a:t>
            </a:r>
            <a:r>
              <a:rPr lang="en-US" dirty="0" smtClean="0"/>
              <a:t>  ;Boston available on :</a:t>
            </a:r>
          </a:p>
          <a:p>
            <a:pPr algn="l"/>
            <a:r>
              <a:rPr lang="en-US" dirty="0" smtClean="0"/>
              <a:t>http://www.bates.communications.com</a:t>
            </a:r>
            <a:endParaRPr lang="ar-SA" dirty="0"/>
          </a:p>
        </p:txBody>
      </p:sp>
    </p:spTree>
    <p:extLst>
      <p:ext uri="{BB962C8B-B14F-4D97-AF65-F5344CB8AC3E}">
        <p14:creationId xmlns:p14="http://schemas.microsoft.com/office/powerpoint/2010/main" val="631301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تابع المراجع </a:t>
            </a:r>
            <a:endParaRPr lang="ar-SA" dirty="0"/>
          </a:p>
        </p:txBody>
      </p:sp>
      <p:sp>
        <p:nvSpPr>
          <p:cNvPr id="3" name="عنصر نائب للمحتوى 2"/>
          <p:cNvSpPr>
            <a:spLocks noGrp="1"/>
          </p:cNvSpPr>
          <p:nvPr>
            <p:ph idx="1"/>
          </p:nvPr>
        </p:nvSpPr>
        <p:spPr/>
        <p:txBody>
          <a:bodyPr/>
          <a:lstStyle/>
          <a:p>
            <a:r>
              <a:rPr lang="ar-SA" dirty="0" smtClean="0"/>
              <a:t>1- إبراهيم الفقي (2011) ( كيفية تحفيز الآخرين )</a:t>
            </a:r>
          </a:p>
          <a:p>
            <a:r>
              <a:rPr lang="ar-SA" dirty="0" smtClean="0"/>
              <a:t>ثمرات للنشر والتوزيع ،القاهرة ،ط1</a:t>
            </a:r>
          </a:p>
          <a:p>
            <a:r>
              <a:rPr lang="ar-SA" dirty="0" smtClean="0"/>
              <a:t>2- علاقي ،مدني عبد القادر (1999) إدارة الموارد البشرية ، دار زهران. عمان .الأردن</a:t>
            </a:r>
            <a:endParaRPr lang="ar-SA" dirty="0"/>
          </a:p>
        </p:txBody>
      </p:sp>
    </p:spTree>
    <p:extLst>
      <p:ext uri="{BB962C8B-B14F-4D97-AF65-F5344CB8AC3E}">
        <p14:creationId xmlns:p14="http://schemas.microsoft.com/office/powerpoint/2010/main" val="1701525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مفهوم التحفيز </a:t>
            </a:r>
            <a:r>
              <a:rPr lang="en-US" dirty="0" smtClean="0"/>
              <a:t>motivation</a:t>
            </a:r>
            <a:endParaRPr lang="ar-SA" dirty="0"/>
          </a:p>
        </p:txBody>
      </p:sp>
      <p:sp>
        <p:nvSpPr>
          <p:cNvPr id="3" name="عنصر نائب للمحتوى 2"/>
          <p:cNvSpPr>
            <a:spLocks noGrp="1"/>
          </p:cNvSpPr>
          <p:nvPr>
            <p:ph idx="1"/>
          </p:nvPr>
        </p:nvSpPr>
        <p:spPr/>
        <p:txBody>
          <a:bodyPr/>
          <a:lstStyle/>
          <a:p>
            <a:r>
              <a:rPr lang="ar-SA" dirty="0" smtClean="0"/>
              <a:t>هو التشجيع المعنوي </a:t>
            </a:r>
            <a:r>
              <a:rPr lang="ar-SA" dirty="0" err="1" smtClean="0"/>
              <a:t>أوالمادي</a:t>
            </a:r>
            <a:r>
              <a:rPr lang="ar-SA" dirty="0" smtClean="0"/>
              <a:t> الذي يؤثر بشكل إيجابي على أداء الفرد واستجاباته في نطاق البيئة التي يعيش أو يعمل فيها </a:t>
            </a:r>
          </a:p>
          <a:p>
            <a:r>
              <a:rPr lang="ar-SA" dirty="0" smtClean="0"/>
              <a:t>أو هو العملية التي تسمح بدفع الأفراد وتوجيههم من خلال حوافز معينة نحو سلوك منشود أو بذل مجهودات معينة بقصد تحقيق الهدف </a:t>
            </a:r>
          </a:p>
          <a:p>
            <a:r>
              <a:rPr lang="ar-SA" dirty="0" smtClean="0"/>
              <a:t> </a:t>
            </a:r>
            <a:endParaRPr lang="ar-SA" dirty="0"/>
          </a:p>
        </p:txBody>
      </p:sp>
    </p:spTree>
    <p:extLst>
      <p:ext uri="{BB962C8B-B14F-4D97-AF65-F5344CB8AC3E}">
        <p14:creationId xmlns:p14="http://schemas.microsoft.com/office/powerpoint/2010/main" val="29870045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mera.wav"/>
          </p:stSnd>
        </p:sndAc>
      </p:transition>
    </mc:Choice>
    <mc:Fallback xmlns="">
      <p:transition spd="slow">
        <p:split orient="vert"/>
        <p:sndAc>
          <p:stSnd>
            <p:snd r:embed="rId3" name="camera.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عرض يوضح أهمية التشجيع للطيور</a:t>
            </a:r>
            <a:endParaRPr lang="ar-SA" dirty="0"/>
          </a:p>
        </p:txBody>
      </p:sp>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2592" y="2324102"/>
            <a:ext cx="4677833" cy="3508375"/>
          </a:xfrm>
        </p:spPr>
      </p:pic>
    </p:spTree>
    <p:extLst>
      <p:ext uri="{BB962C8B-B14F-4D97-AF65-F5344CB8AC3E}">
        <p14:creationId xmlns:p14="http://schemas.microsoft.com/office/powerpoint/2010/main" val="336068691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نشاط1</a:t>
            </a:r>
            <a:endParaRPr lang="ar-SA" dirty="0"/>
          </a:p>
        </p:txBody>
      </p:sp>
      <p:sp>
        <p:nvSpPr>
          <p:cNvPr id="3" name="عنصر نائب للمحتوى 2"/>
          <p:cNvSpPr>
            <a:spLocks noGrp="1"/>
          </p:cNvSpPr>
          <p:nvPr>
            <p:ph idx="1"/>
          </p:nvPr>
        </p:nvSpPr>
        <p:spPr/>
        <p:txBody>
          <a:bodyPr/>
          <a:lstStyle/>
          <a:p>
            <a:r>
              <a:rPr lang="ar-SA" dirty="0" smtClean="0"/>
              <a:t>هل تشعرين بالتحفيز والتعزيز في محيط العمل أو الأسرة وإن كانت الإجابة لا فما مقترحاتك للتحسين ؟</a:t>
            </a:r>
            <a:endParaRPr lang="ar-SA" dirty="0"/>
          </a:p>
        </p:txBody>
      </p:sp>
    </p:spTree>
    <p:extLst>
      <p:ext uri="{BB962C8B-B14F-4D97-AF65-F5344CB8AC3E}">
        <p14:creationId xmlns:p14="http://schemas.microsoft.com/office/powerpoint/2010/main" val="168901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التحفيز مبدأ إسلامي أصيل </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smtClean="0"/>
              <a:t>لم يترك كتاب الله الحكيم فضيلة ولا مكرمة إلا وتحدث عنها وأوصانا بها فنجد الآية الكريمة التي تبشر المحسن وتنذر المسيء وهي ( ومن يعمل مثقال ذرة خيرا يره ومن يعمل مثقال ذرة شرا يره ) صدق الله العظيم </a:t>
            </a:r>
          </a:p>
          <a:p>
            <a:r>
              <a:rPr lang="ar-SA" dirty="0" smtClean="0"/>
              <a:t>ولا تنسوا يا إخواني أن الذرة لا ترى بالعين المجردة مما يشوقنا ويحفزنا أن نجمع رصيدا من الحسنات  كي نفوز بالجنة سورة الزلزلة  </a:t>
            </a:r>
          </a:p>
          <a:p>
            <a:r>
              <a:rPr lang="ar-SA" dirty="0" smtClean="0"/>
              <a:t>كما ذكر المولى عز وجل في القرآن الكريم ضرورة أن يوفى كل عامل حقه في الآية </a:t>
            </a:r>
            <a:r>
              <a:rPr lang="ar-SA" dirty="0">
                <a:solidFill>
                  <a:srgbClr val="3E3D2D"/>
                </a:solidFill>
              </a:rPr>
              <a:t>183</a:t>
            </a:r>
            <a:r>
              <a:rPr lang="ar-SA" dirty="0" smtClean="0"/>
              <a:t>من سورة الشعراء (ولا تبخسوا الناس أشيائهم) أي امنحوهم حقوقهم الأدبية والمادية</a:t>
            </a:r>
            <a:endParaRPr lang="ar-SA" dirty="0"/>
          </a:p>
        </p:txBody>
      </p:sp>
    </p:spTree>
    <p:extLst>
      <p:ext uri="{BB962C8B-B14F-4D97-AF65-F5344CB8AC3E}">
        <p14:creationId xmlns:p14="http://schemas.microsoft.com/office/powerpoint/2010/main" val="135111566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3" name="camera.wav"/>
          </p:stSnd>
        </p:sndAc>
      </p:transition>
    </mc:Choice>
    <mc:Fallback xmlns="">
      <p:transition spd="slow">
        <p:split orient="vert"/>
        <p:sndAc>
          <p:stSnd>
            <p:snd r:embed="rId4" name="camera.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أحدث الطرق في تحفيز الموظفين </a:t>
            </a:r>
            <a:endParaRPr lang="ar-SA" dirty="0"/>
          </a:p>
        </p:txBody>
      </p:sp>
      <p:sp>
        <p:nvSpPr>
          <p:cNvPr id="3" name="عنصر نائب للمحتوى 2"/>
          <p:cNvSpPr>
            <a:spLocks noGrp="1"/>
          </p:cNvSpPr>
          <p:nvPr>
            <p:ph idx="1"/>
          </p:nvPr>
        </p:nvSpPr>
        <p:spPr/>
        <p:txBody>
          <a:bodyPr>
            <a:normAutofit fontScale="92500" lnSpcReduction="20000"/>
          </a:bodyPr>
          <a:lstStyle/>
          <a:p>
            <a:pPr marL="68566" indent="0" algn="l">
              <a:buNone/>
            </a:pPr>
            <a:r>
              <a:rPr lang="en-US" dirty="0" smtClean="0"/>
              <a:t>1- Plan </a:t>
            </a:r>
            <a:r>
              <a:rPr lang="en-US" dirty="0"/>
              <a:t>low-cost trips and outings on the weekends that employees can sign up for, such as </a:t>
            </a:r>
            <a:r>
              <a:rPr lang="en-US" dirty="0" smtClean="0"/>
              <a:t>bus trips to attractions(</a:t>
            </a:r>
            <a:r>
              <a:rPr lang="en-US" b="1" dirty="0" smtClean="0"/>
              <a:t>or plan </a:t>
            </a:r>
            <a:r>
              <a:rPr lang="en-US" b="1" smtClean="0"/>
              <a:t>to friendly </a:t>
            </a:r>
            <a:r>
              <a:rPr lang="en-US" b="1" dirty="0" smtClean="0"/>
              <a:t>day in our work</a:t>
            </a:r>
            <a:r>
              <a:rPr lang="en-US" dirty="0" smtClean="0"/>
              <a:t>)</a:t>
            </a:r>
          </a:p>
          <a:p>
            <a:pPr marL="68566" indent="0" algn="l">
              <a:buNone/>
            </a:pPr>
            <a:r>
              <a:rPr lang="en-US" dirty="0" smtClean="0"/>
              <a:t>2- Ask </a:t>
            </a:r>
            <a:r>
              <a:rPr lang="en-US" dirty="0"/>
              <a:t>employees what they would like to do for events and meetings, rather than </a:t>
            </a:r>
            <a:r>
              <a:rPr lang="en-US" dirty="0" smtClean="0"/>
              <a:t>assuming</a:t>
            </a:r>
          </a:p>
          <a:p>
            <a:pPr marL="68566" indent="0" algn="l">
              <a:buNone/>
            </a:pPr>
            <a:r>
              <a:rPr lang="en-US" dirty="0" smtClean="0"/>
              <a:t>3- Send </a:t>
            </a:r>
            <a:r>
              <a:rPr lang="en-US" dirty="0"/>
              <a:t>out a Friday email with "good news" from the week, highlighting the </a:t>
            </a:r>
            <a:r>
              <a:rPr lang="ar-SA" dirty="0" smtClean="0"/>
              <a:t> </a:t>
            </a:r>
          </a:p>
          <a:p>
            <a:pPr marL="68566" indent="0" algn="l">
              <a:buNone/>
            </a:pPr>
            <a:r>
              <a:rPr lang="en-US" dirty="0" smtClean="0"/>
              <a:t>achievements </a:t>
            </a:r>
            <a:r>
              <a:rPr lang="en-US" dirty="0"/>
              <a:t>of </a:t>
            </a:r>
            <a:r>
              <a:rPr lang="en-US" dirty="0" smtClean="0"/>
              <a:t>each of  your team members</a:t>
            </a:r>
          </a:p>
          <a:p>
            <a:pPr marL="68566" indent="0" algn="l">
              <a:buNone/>
            </a:pPr>
            <a:r>
              <a:rPr lang="en-US" dirty="0" smtClean="0"/>
              <a:t>4- Encourage </a:t>
            </a:r>
            <a:r>
              <a:rPr lang="en-US" dirty="0"/>
              <a:t>employees to actually take a lunch break; get some fresh air; take a walk</a:t>
            </a:r>
            <a:r>
              <a:rPr lang="en-US" dirty="0" smtClean="0"/>
              <a:t>…</a:t>
            </a:r>
          </a:p>
        </p:txBody>
      </p:sp>
    </p:spTree>
    <p:extLst>
      <p:ext uri="{BB962C8B-B14F-4D97-AF65-F5344CB8AC3E}">
        <p14:creationId xmlns:p14="http://schemas.microsoft.com/office/powerpoint/2010/main" val="103586251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مشاهير نجوا من الموت بعد أن حفزوا أنفسهم </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smtClean="0"/>
              <a:t>التحفيز الذاتي هو : شحن وتقوية مشاعرك وأحاسيسك الداخلية التي تقودك إلى تحقيق أهدافك أو تسهل عليك القيام بها ( وهناك كلمات لتحفيز الذات مثل أنا أستطيع أو أنا رجل  المهام الصعبة </a:t>
            </a:r>
            <a:r>
              <a:rPr lang="en-US" dirty="0" smtClean="0"/>
              <a:t>yes I can</a:t>
            </a:r>
            <a:r>
              <a:rPr lang="ar-SA" dirty="0" smtClean="0"/>
              <a:t>)</a:t>
            </a:r>
          </a:p>
          <a:p>
            <a:r>
              <a:rPr lang="ar-SA" dirty="0" smtClean="0"/>
              <a:t>ومن المشاهير الذين اتخذوا من قوة التحفيز درعا واقيا من التوغل في الأمراض العضال د محمد حسنين هيكل المحلل السياسي والصحفي المشهور والذي أصيب بمرض السرطان ثلاث مرات وشفاه الله بعد أن كان يخلو بنفسه ويحاول إبعاد فكرة الموت عن ذهنه ود عبلة الكحلاوي الداعية والاعلامية وكذلك د أحمد بهجت الذي زرع قلبا في أمريكا ويعيش به إلى الآن والأمثلة مطروحة لحضراتكم</a:t>
            </a:r>
            <a:endParaRPr lang="ar-SA" dirty="0"/>
          </a:p>
        </p:txBody>
      </p:sp>
    </p:spTree>
    <p:extLst>
      <p:ext uri="{BB962C8B-B14F-4D97-AF65-F5344CB8AC3E}">
        <p14:creationId xmlns:p14="http://schemas.microsoft.com/office/powerpoint/2010/main" val="259147923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870</TotalTime>
  <Words>1535</Words>
  <Application>Microsoft Office PowerPoint</Application>
  <PresentationFormat>عرض على الشاشة (3:4)‏</PresentationFormat>
  <Paragraphs>124</Paragraphs>
  <Slides>31</Slides>
  <Notes>1</Notes>
  <HiddenSlides>0</HiddenSlides>
  <MMClips>0</MMClips>
  <ScaleCrop>false</ScaleCrop>
  <HeadingPairs>
    <vt:vector size="4" baseType="variant">
      <vt:variant>
        <vt:lpstr>نسق</vt:lpstr>
      </vt:variant>
      <vt:variant>
        <vt:i4>3</vt:i4>
      </vt:variant>
      <vt:variant>
        <vt:lpstr>عناوين الشرائح</vt:lpstr>
      </vt:variant>
      <vt:variant>
        <vt:i4>31</vt:i4>
      </vt:variant>
    </vt:vector>
  </HeadingPairs>
  <TitlesOfParts>
    <vt:vector size="34" baseType="lpstr">
      <vt:lpstr>أوستن</vt:lpstr>
      <vt:lpstr>نسق Office</vt:lpstr>
      <vt:lpstr>1_نسق Office</vt:lpstr>
      <vt:lpstr>عرض تقديمي في PowerPoint</vt:lpstr>
      <vt:lpstr>عرض تقديمي في PowerPoint</vt:lpstr>
      <vt:lpstr>قوة التحفيز  كيف تحفز الآخرين وتحصل على أفضل ما لديهم؟</vt:lpstr>
      <vt:lpstr>مفهوم التحفيز motivation</vt:lpstr>
      <vt:lpstr>عرض يوضح أهمية التشجيع للطيور</vt:lpstr>
      <vt:lpstr>نشاط1</vt:lpstr>
      <vt:lpstr>التحفيز مبدأ إسلامي أصيل </vt:lpstr>
      <vt:lpstr>أحدث الطرق في تحفيز الموظفين </vt:lpstr>
      <vt:lpstr>مشاهير نجوا من الموت بعد أن حفزوا أنفسهم </vt:lpstr>
      <vt:lpstr>شعراء أنشدوا الشعر من أجل التحفيز؟</vt:lpstr>
      <vt:lpstr>عرض تقديمي في PowerPoint</vt:lpstr>
      <vt:lpstr>أمثلة لكلمات تحفيز مضيئة ووقعها على النفس</vt:lpstr>
      <vt:lpstr>أمثلة لكلمات محبطة ووقعها على النفس </vt:lpstr>
      <vt:lpstr>ما السبب في غياب المبدعين في البيئة الخالية من التحفيز؟ </vt:lpstr>
      <vt:lpstr>ما أفضل الطرق لإثارة التحفيز؟</vt:lpstr>
      <vt:lpstr>أنواع التحفيز وطرقه</vt:lpstr>
      <vt:lpstr>تابع الحوافز المعنوية </vt:lpstr>
      <vt:lpstr>ثانيا الحوافز المادية </vt:lpstr>
      <vt:lpstr>ما تأثير التحفيز على نفسية الإنسان؟</vt:lpstr>
      <vt:lpstr>التحفيز يبني العقول المستنيرة </vt:lpstr>
      <vt:lpstr>تأثير التحفيز على الموظف</vt:lpstr>
      <vt:lpstr>الآثار السلبية لتغافل التحفيز بعد إنجازات الموظف</vt:lpstr>
      <vt:lpstr>تابع سلبيات إغفال التحفيز</vt:lpstr>
      <vt:lpstr>نشاط 2</vt:lpstr>
      <vt:lpstr>طرق التحفيز</vt:lpstr>
      <vt:lpstr>تابع طرق التحفيز </vt:lpstr>
      <vt:lpstr>كيف تكون شخصا محفزا ؟</vt:lpstr>
      <vt:lpstr>طرق تحفيز الأفراد المسببين للمشاكل</vt:lpstr>
      <vt:lpstr>كيف تستميل مشاعر الفرد لتشجعه ؟</vt:lpstr>
      <vt:lpstr>المراجع</vt:lpstr>
      <vt:lpstr>تابع المراجع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قوة التحفيز  كيف تحفز الآخرين وتحصل على أفضل ما لديهم؟</dc:title>
  <dc:creator>MAx</dc:creator>
  <cp:lastModifiedBy>MAx</cp:lastModifiedBy>
  <cp:revision>67</cp:revision>
  <cp:lastPrinted>2014-03-13T04:06:22Z</cp:lastPrinted>
  <dcterms:created xsi:type="dcterms:W3CDTF">2014-03-07T10:53:19Z</dcterms:created>
  <dcterms:modified xsi:type="dcterms:W3CDTF">2015-02-26T07:22:01Z</dcterms:modified>
</cp:coreProperties>
</file>