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D638067C-57D5-4431-80A5-11C85A10A2A8}"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CE651CF-DFB3-48F2-ABE4-EDA1532C3844}"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D638067C-57D5-4431-80A5-11C85A10A2A8}"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CE651CF-DFB3-48F2-ABE4-EDA1532C3844}"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D638067C-57D5-4431-80A5-11C85A10A2A8}"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CE651CF-DFB3-48F2-ABE4-EDA1532C3844}"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D638067C-57D5-4431-80A5-11C85A10A2A8}"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CE651CF-DFB3-48F2-ABE4-EDA1532C3844}"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D638067C-57D5-4431-80A5-11C85A10A2A8}"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CE651CF-DFB3-48F2-ABE4-EDA1532C3844}"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D638067C-57D5-4431-80A5-11C85A10A2A8}" type="datetimeFigureOut">
              <a:rPr lang="ar-SA" smtClean="0"/>
              <a:t>15/06/36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CE651CF-DFB3-48F2-ABE4-EDA1532C3844}"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half" idx="10"/>
          </p:nvPr>
        </p:nvSpPr>
        <p:spPr/>
        <p:txBody>
          <a:bodyPr/>
          <a:lstStyle/>
          <a:p>
            <a:fld id="{D638067C-57D5-4431-80A5-11C85A10A2A8}" type="datetimeFigureOut">
              <a:rPr lang="ar-SA" smtClean="0"/>
              <a:t>15/06/36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CE651CF-DFB3-48F2-ABE4-EDA1532C3844}"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D638067C-57D5-4431-80A5-11C85A10A2A8}" type="datetimeFigureOut">
              <a:rPr lang="ar-SA" smtClean="0"/>
              <a:t>15/06/36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CE651CF-DFB3-48F2-ABE4-EDA1532C3844}"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38067C-57D5-4431-80A5-11C85A10A2A8}" type="datetimeFigureOut">
              <a:rPr lang="ar-SA" smtClean="0"/>
              <a:t>15/06/36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CE651CF-DFB3-48F2-ABE4-EDA1532C3844}"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D638067C-57D5-4431-80A5-11C85A10A2A8}" type="datetimeFigureOut">
              <a:rPr lang="ar-SA" smtClean="0"/>
              <a:t>15/06/36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CE651CF-DFB3-48F2-ABE4-EDA1532C3844}" type="slidenum">
              <a:rPr lang="ar-SA" smtClean="0"/>
              <a:t>‹#›</a:t>
            </a:fld>
            <a:endParaRPr lang="ar-SA"/>
          </a:p>
        </p:txBody>
      </p:sp>
      <p:sp>
        <p:nvSpPr>
          <p:cNvPr id="9" name="Content Placeholder 8"/>
          <p:cNvSpPr>
            <a:spLocks noGrp="1"/>
          </p:cNvSpPr>
          <p:nvPr>
            <p:ph sz="quarter" idx="13"/>
          </p:nvPr>
        </p:nvSpPr>
        <p:spPr>
          <a:xfrm>
            <a:off x="304800" y="381000"/>
            <a:ext cx="7772400" cy="494284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ar-SA" smtClean="0"/>
              <a:t>انقر لتحرير نمط العنوان الرئيسي</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8" name="Date Placeholder 7"/>
          <p:cNvSpPr>
            <a:spLocks noGrp="1"/>
          </p:cNvSpPr>
          <p:nvPr>
            <p:ph type="dt" sz="half" idx="10"/>
          </p:nvPr>
        </p:nvSpPr>
        <p:spPr/>
        <p:txBody>
          <a:bodyPr/>
          <a:lstStyle/>
          <a:p>
            <a:fld id="{D638067C-57D5-4431-80A5-11C85A10A2A8}" type="datetimeFigureOut">
              <a:rPr lang="ar-SA" smtClean="0"/>
              <a:t>15/06/36</a:t>
            </a:fld>
            <a:endParaRPr lang="ar-SA"/>
          </a:p>
        </p:txBody>
      </p:sp>
      <p:sp>
        <p:nvSpPr>
          <p:cNvPr id="9" name="Slide Number Placeholder 8"/>
          <p:cNvSpPr>
            <a:spLocks noGrp="1"/>
          </p:cNvSpPr>
          <p:nvPr>
            <p:ph type="sldNum" sz="quarter" idx="11"/>
          </p:nvPr>
        </p:nvSpPr>
        <p:spPr/>
        <p:txBody>
          <a:bodyPr/>
          <a:lstStyle/>
          <a:p>
            <a:fld id="{0CE651CF-DFB3-48F2-ABE4-EDA1532C3844}" type="slidenum">
              <a:rPr lang="ar-SA" smtClean="0"/>
              <a:t>‹#›</a:t>
            </a:fld>
            <a:endParaRPr lang="ar-SA"/>
          </a:p>
        </p:txBody>
      </p:sp>
      <p:sp>
        <p:nvSpPr>
          <p:cNvPr id="10" name="Footer Placeholder 9"/>
          <p:cNvSpPr>
            <a:spLocks noGrp="1"/>
          </p:cNvSpPr>
          <p:nvPr>
            <p:ph type="ftr" sz="quarter" idx="12"/>
          </p:nvPr>
        </p:nvSpPr>
        <p:spPr/>
        <p:txBody>
          <a:bodyPr/>
          <a:lstStyle/>
          <a:p>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0CE651CF-DFB3-48F2-ABE4-EDA1532C3844}" type="slidenum">
              <a:rPr lang="ar-SA" smtClean="0"/>
              <a:t>‹#›</a:t>
            </a:fld>
            <a:endParaRPr lang="ar-SA"/>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ar-SA"/>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D638067C-57D5-4431-80A5-11C85A10A2A8}" type="datetimeFigureOut">
              <a:rPr lang="ar-SA" smtClean="0"/>
              <a:t>15/06/36</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67544" y="620688"/>
            <a:ext cx="7620000" cy="5832648"/>
          </a:xfrm>
        </p:spPr>
        <p:txBody>
          <a:bodyPr>
            <a:normAutofit/>
          </a:bodyPr>
          <a:lstStyle/>
          <a:p>
            <a:r>
              <a:rPr lang="ar-SA" b="1" dirty="0"/>
              <a:t>يوم البحث العلمي والابتكار</a:t>
            </a:r>
            <a:endParaRPr lang="en-US" dirty="0"/>
          </a:p>
          <a:p>
            <a:r>
              <a:rPr lang="ar-SA" b="1" dirty="0"/>
              <a:t>تحت رعاية معالي مدير جامعة المجمعة د. خالد بن سعد المقرن شاركت الكلية في (يوم البحث العلمي والابتكار)، حيث كانت المشاركة في عرض الإنتاج العلمي لأعضاء هيئة التدريس خلال المعرض المصاحب له في مقر المدينة الجامعية في المجمعة يوم الاثنين 1435/02/</a:t>
            </a:r>
            <a:r>
              <a:rPr lang="ar-SA" b="1" dirty="0" err="1"/>
              <a:t>13ه</a:t>
            </a:r>
            <a:r>
              <a:rPr lang="ar-SA" b="1" dirty="0"/>
              <a:t>ـ بحضور سعادة وكلاء الجامعة وعمداء الكليات </a:t>
            </a:r>
            <a:r>
              <a:rPr lang="ar-SA" b="1" dirty="0" err="1"/>
              <a:t>والعمادات</a:t>
            </a:r>
            <a:r>
              <a:rPr lang="ar-SA" b="1" dirty="0"/>
              <a:t> المساندة، حيث قام معاليه بزيارة لجناح كلية التربية بالزلفي ، وكان باستقباله سعادة عميد الكلية </a:t>
            </a:r>
            <a:r>
              <a:rPr lang="ar-SA" b="1" dirty="0" err="1"/>
              <a:t>د.عبدالله</a:t>
            </a:r>
            <a:r>
              <a:rPr lang="ar-SA" b="1" dirty="0"/>
              <a:t> بن خليفة </a:t>
            </a:r>
            <a:r>
              <a:rPr lang="ar-SA" b="1" dirty="0" err="1"/>
              <a:t>السويكت</a:t>
            </a:r>
            <a:r>
              <a:rPr lang="ar-SA" b="1" dirty="0"/>
              <a:t>  وسعادة وكيل الكلية للدراسات العليا والبحث العلمي سعاد د. راشد بن حمود الثنيان , حيث أبدى معاليه إعجابه بما شاهده من عرض للإنتاج العلمي والأبحاث المنشورة لمنسوبي الكلية، </a:t>
            </a:r>
            <a:r>
              <a:rPr lang="ar-SA" b="1" dirty="0" err="1"/>
              <a:t>وأثتى</a:t>
            </a:r>
            <a:r>
              <a:rPr lang="ar-SA" b="1" dirty="0"/>
              <a:t> على </a:t>
            </a:r>
            <a:r>
              <a:rPr lang="ar-SA" b="1" dirty="0" err="1"/>
              <a:t>ماتتميز</a:t>
            </a:r>
            <a:r>
              <a:rPr lang="ar-SA" b="1" dirty="0"/>
              <a:t> به الكلية من جوانب بحثية ، ثم تم توزيع الكتيبات والمطويات الخاصة بهذه المناسبة ، وعرض لملخصات أبحاث أعضاء هيئة التدريس بالكلية .</a:t>
            </a:r>
            <a:endParaRPr lang="en-US" dirty="0"/>
          </a:p>
          <a:p>
            <a:pPr marL="0" indent="0">
              <a:buNone/>
            </a:pPr>
            <a:endParaRPr lang="ar-SA" dirty="0"/>
          </a:p>
        </p:txBody>
      </p:sp>
    </p:spTree>
    <p:extLst>
      <p:ext uri="{BB962C8B-B14F-4D97-AF65-F5344CB8AC3E}">
        <p14:creationId xmlns:p14="http://schemas.microsoft.com/office/powerpoint/2010/main" val="8506665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C:\Users\7\Desktop\فهرس.png"/>
          <p:cNvPicPr/>
          <p:nvPr/>
        </p:nvPicPr>
        <p:blipFill rotWithShape="1">
          <a:blip r:embed="rId2">
            <a:extLst>
              <a:ext uri="{28A0092B-C50C-407E-A947-70E740481C1C}">
                <a14:useLocalDpi xmlns:a14="http://schemas.microsoft.com/office/drawing/2010/main" val="0"/>
              </a:ext>
            </a:extLst>
          </a:blip>
          <a:srcRect b="73171"/>
          <a:stretch/>
        </p:blipFill>
        <p:spPr bwMode="auto">
          <a:xfrm>
            <a:off x="1936115" y="1124744"/>
            <a:ext cx="5271770" cy="942975"/>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41593119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جاور">
  <a:themeElements>
    <a:clrScheme name="تجاور">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جاور">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0</TotalTime>
  <Words>16</Words>
  <Application>Microsoft Office PowerPoint</Application>
  <PresentationFormat>عرض على الشاشة (3:4)‏</PresentationFormat>
  <Paragraphs>2</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تجاور</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2015-04-04T07:01:42Z</dcterms:created>
  <dcterms:modified xsi:type="dcterms:W3CDTF">2015-04-04T07:02:40Z</dcterms:modified>
</cp:coreProperties>
</file>