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B33EA84-C6DA-4574-B87C-56DBC285AC8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6535DE-6421-4181-980C-0908621484ED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EA84-C6DA-4574-B87C-56DBC285AC8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5DE-6421-4181-980C-0908621484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EA84-C6DA-4574-B87C-56DBC285AC8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5DE-6421-4181-980C-0908621484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EA84-C6DA-4574-B87C-56DBC285AC8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5DE-6421-4181-980C-0908621484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EA84-C6DA-4574-B87C-56DBC285AC8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5DE-6421-4181-980C-0908621484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EA84-C6DA-4574-B87C-56DBC285AC8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5DE-6421-4181-980C-0908621484ED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EA84-C6DA-4574-B87C-56DBC285AC8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5DE-6421-4181-980C-0908621484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EA84-C6DA-4574-B87C-56DBC285AC8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5DE-6421-4181-980C-0908621484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EA84-C6DA-4574-B87C-56DBC285AC8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5DE-6421-4181-980C-0908621484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EA84-C6DA-4574-B87C-56DBC285AC8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5DE-6421-4181-980C-0908621484ED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EA84-C6DA-4574-B87C-56DBC285AC8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35DE-6421-4181-980C-0908621484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B33EA84-C6DA-4574-B87C-56DBC285AC8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96535DE-6421-4181-980C-0908621484ED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043492" y="1052736"/>
            <a:ext cx="7416940" cy="5184576"/>
          </a:xfrm>
        </p:spPr>
        <p:txBody>
          <a:bodyPr>
            <a:normAutofit fontScale="92500" lnSpcReduction="10000"/>
          </a:bodyPr>
          <a:lstStyle/>
          <a:p>
            <a:r>
              <a:rPr lang="ar-SA" b="1" dirty="0"/>
              <a:t>كلية التربية بالزلفي تنظم برنامج ( لست وحدك ) لذوي الاحتياجات الخاصة</a:t>
            </a:r>
            <a:endParaRPr lang="en-US" dirty="0"/>
          </a:p>
          <a:p>
            <a:r>
              <a:rPr lang="ar-SA" b="1" dirty="0"/>
              <a:t>    تمشياً مع خطة نشاط الطالبات للفصل الدراسي الثاني </a:t>
            </a:r>
            <a:r>
              <a:rPr lang="ar-SA" b="1" dirty="0" err="1"/>
              <a:t>1435ه</a:t>
            </a:r>
            <a:r>
              <a:rPr lang="ar-SA" b="1" dirty="0"/>
              <a:t>ـ نظمت أمانة نشاط الطالبات برنامج (لست وحدك )، يهدف إلى مساعدة ذوي الاحتياجات الخاصة ورفع الروح المعنوية ، وتقوية الصلة بينهم وبين الآخرين؛ لأنهم جزء فعال من مجتمعنا، وتغيير نظرة المجتمع السلبية تجاههم، وتعزيز الثقة النفسية وتطويرها .</a:t>
            </a:r>
            <a:endParaRPr lang="en-US" dirty="0"/>
          </a:p>
          <a:p>
            <a:r>
              <a:rPr lang="ar-SA" b="1" dirty="0"/>
              <a:t>   شاركت الطالبات في هذا البرنامج وجميع منسوبي الكلية من أقسام ووحدات وبمتابعة من الطالبات المشرفات على البرنامج ، ووضعت </a:t>
            </a:r>
            <a:r>
              <a:rPr lang="ar-SA" b="1" dirty="0" err="1"/>
              <a:t>بنرات</a:t>
            </a:r>
            <a:r>
              <a:rPr lang="ar-SA" b="1" dirty="0"/>
              <a:t> تعريفية، وقد صاحب ذلك عدة مجسم لكرسي متحرك، ومجسم أذن مصاحب لبعض الشروحات ، ولوحات تهدف إلى  تصحيح مسميات ذوي الاحتياجات الخاصة ، وهدايا وألعاب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1037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8640"/>
            <a:ext cx="6525587" cy="6000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438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12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2015-04-01T08:42:01Z</dcterms:created>
  <dcterms:modified xsi:type="dcterms:W3CDTF">2015-04-01T08:42:48Z</dcterms:modified>
</cp:coreProperties>
</file>