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6B33EA84-C6DA-4574-B87C-56DBC285AC83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696535DE-6421-4181-980C-0908621484ED}" type="slidenum">
              <a:rPr lang="ar-SA" smtClean="0"/>
              <a:t>‹#›</a:t>
            </a:fld>
            <a:endParaRPr lang="ar-SA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3EA84-C6DA-4574-B87C-56DBC285AC83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535DE-6421-4181-980C-0908621484ED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3EA84-C6DA-4574-B87C-56DBC285AC83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535DE-6421-4181-980C-0908621484ED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3EA84-C6DA-4574-B87C-56DBC285AC83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535DE-6421-4181-980C-0908621484ED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3EA84-C6DA-4574-B87C-56DBC285AC83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535DE-6421-4181-980C-0908621484ED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3EA84-C6DA-4574-B87C-56DBC285AC83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535DE-6421-4181-980C-0908621484ED}" type="slidenum">
              <a:rPr lang="ar-SA" smtClean="0"/>
              <a:t>‹#›</a:t>
            </a:fld>
            <a:endParaRPr lang="ar-S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3EA84-C6DA-4574-B87C-56DBC285AC83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535DE-6421-4181-980C-0908621484ED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3EA84-C6DA-4574-B87C-56DBC285AC83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535DE-6421-4181-980C-0908621484ED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3EA84-C6DA-4574-B87C-56DBC285AC83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535DE-6421-4181-980C-0908621484ED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3EA84-C6DA-4574-B87C-56DBC285AC83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535DE-6421-4181-980C-0908621484ED}" type="slidenum">
              <a:rPr lang="ar-SA" smtClean="0"/>
              <a:t>‹#›</a:t>
            </a:fld>
            <a:endParaRPr lang="ar-SA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3EA84-C6DA-4574-B87C-56DBC285AC83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535DE-6421-4181-980C-0908621484ED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6B33EA84-C6DA-4574-B87C-56DBC285AC83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696535DE-6421-4181-980C-0908621484ED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>
          <a:xfrm>
            <a:off x="1043492" y="1052736"/>
            <a:ext cx="7416940" cy="5184576"/>
          </a:xfrm>
        </p:spPr>
        <p:txBody>
          <a:bodyPr>
            <a:normAutofit fontScale="92500" lnSpcReduction="10000"/>
          </a:bodyPr>
          <a:lstStyle/>
          <a:p>
            <a:r>
              <a:rPr lang="ar-SA" b="1" dirty="0"/>
              <a:t>كلية التربية بالزلفي تنظم برنامج ( لست وحدك ) لذوي الاحتياجات الخاصة</a:t>
            </a:r>
            <a:endParaRPr lang="en-US" dirty="0"/>
          </a:p>
          <a:p>
            <a:r>
              <a:rPr lang="ar-SA" b="1" dirty="0"/>
              <a:t>    تمشياً مع خطة نشاط الطالبات للفصل الدراسي الثاني </a:t>
            </a:r>
            <a:r>
              <a:rPr lang="ar-SA" b="1" dirty="0" err="1"/>
              <a:t>1435ه</a:t>
            </a:r>
            <a:r>
              <a:rPr lang="ar-SA" b="1" dirty="0"/>
              <a:t>ـ نظمت أمانة نشاط الطالبات برنامج (لست وحدك )، يهدف إلى مساعدة ذوي الاحتياجات الخاصة ورفع الروح المعنوية ، وتقوية الصلة بينهم وبين الآخرين؛ لأنهم جزء فعال من مجتمعنا، وتغيير نظرة المجتمع السلبية تجاههم، وتعزيز الثقة النفسية وتطويرها .</a:t>
            </a:r>
            <a:endParaRPr lang="en-US" dirty="0"/>
          </a:p>
          <a:p>
            <a:r>
              <a:rPr lang="ar-SA" b="1" dirty="0"/>
              <a:t>   شاركت الطالبات في هذا البرنامج وجميع منسوبي الكلية من أقسام ووحدات وبمتابعة من الطالبات المشرفات على البرنامج ، ووضعت </a:t>
            </a:r>
            <a:r>
              <a:rPr lang="ar-SA" b="1" dirty="0" err="1"/>
              <a:t>بنرات</a:t>
            </a:r>
            <a:r>
              <a:rPr lang="ar-SA" b="1" dirty="0"/>
              <a:t> تعريفية، وقد صاحب ذلك عدة مجسم لكرسي متحرك، ومجسم أذن مصاحب لبعض الشروحات ، ولوحات تهدف إلى  تصحيح مسميات ذوي الاحتياجات الخاصة ، وهدايا وألعاب .</a:t>
            </a:r>
            <a:endParaRPr lang="en-US" dirty="0"/>
          </a:p>
          <a:p>
            <a:pPr marL="0" indent="0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710371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C:\Users\7\Desktop\فهرس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88640"/>
            <a:ext cx="6525587" cy="60007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74380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أوستن">
  <a:themeElements>
    <a:clrScheme name="أوستن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أوستن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أوستن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0</TotalTime>
  <Words>12</Words>
  <Application>Microsoft Office PowerPoint</Application>
  <PresentationFormat>عرض على الشاشة (3:4)‏</PresentationFormat>
  <Paragraphs>3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أوستن</vt:lpstr>
      <vt:lpstr>عرض تقديمي في PowerPoint</vt:lpstr>
      <vt:lpstr>عرض تقديمي في PowerPoint</vt:lpstr>
    </vt:vector>
  </TitlesOfParts>
  <Company>AbdulMajeed Alutiwi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7</dc:creator>
  <cp:lastModifiedBy>7</cp:lastModifiedBy>
  <cp:revision>1</cp:revision>
  <dcterms:created xsi:type="dcterms:W3CDTF">2015-04-01T08:42:01Z</dcterms:created>
  <dcterms:modified xsi:type="dcterms:W3CDTF">2015-04-01T08:42:48Z</dcterms:modified>
</cp:coreProperties>
</file>