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633E25-397A-44F8-8880-B810A1E976E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BF3C4E3-310B-46ED-B46D-4D339DE2978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492" y="1052736"/>
            <a:ext cx="7344932" cy="4779893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يوم البحث العلمي</a:t>
            </a:r>
            <a:endParaRPr lang="en-US" dirty="0"/>
          </a:p>
          <a:p>
            <a:r>
              <a:rPr lang="ar-SA" b="1" dirty="0"/>
              <a:t>    أفتتح  معالي مدير جامعة المجمعة يوم البحث العلمي للعام الجامعي </a:t>
            </a:r>
            <a:r>
              <a:rPr lang="ar-SA" b="1" dirty="0" err="1"/>
              <a:t>1433ه</a:t>
            </a:r>
            <a:r>
              <a:rPr lang="ar-SA" b="1" dirty="0"/>
              <a:t>ـ / 1434 هـ والمعرض المصاحب له في مقر المدينة الجامعية في المجمعة يوم الأحد 21/04/</a:t>
            </a:r>
            <a:r>
              <a:rPr lang="ar-SA" b="1" dirty="0" err="1"/>
              <a:t>1434ه</a:t>
            </a:r>
            <a:r>
              <a:rPr lang="ar-SA" b="1" dirty="0"/>
              <a:t>ـ بحضور وكلاء الجامعة وعمداء الكليات </a:t>
            </a:r>
            <a:r>
              <a:rPr lang="ar-SA" b="1" dirty="0" err="1"/>
              <a:t>والعمادات</a:t>
            </a:r>
            <a:r>
              <a:rPr lang="ar-SA" b="1" dirty="0"/>
              <a:t> المساندة عند الساعة العاشرة صباحا ، حيث قام معاليه بالتجوال في المعارض المعدة لهذه المناسبة ، وقام بزيارة جناح الكلية ، وقال معاليه كلمته المشهورة دائما للكلية (دائما مبدعين) وتم توزيع الكتيبات والمطويات في هذا المعرض ، وتم عرض ملخص لأبحاث أعضاء هيئة التدريس بالكلية وهي كما يلي :-</a:t>
            </a:r>
            <a:endParaRPr lang="en-US" dirty="0"/>
          </a:p>
          <a:p>
            <a:r>
              <a:rPr lang="ar-SA" b="1" dirty="0" err="1"/>
              <a:t>اولاً</a:t>
            </a:r>
            <a:r>
              <a:rPr lang="ar-SA" b="1" dirty="0"/>
              <a:t> : الدارسات </a:t>
            </a:r>
            <a:r>
              <a:rPr lang="ar-SA" b="1" dirty="0" err="1"/>
              <a:t>الاسلامية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   تشريح جثة الميت المسلم د. عبدالعزيز بن احمد </a:t>
            </a:r>
            <a:r>
              <a:rPr lang="ar-SA" b="1" dirty="0" err="1"/>
              <a:t>العليوي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   دلالات النسيان في آيات القرآن  د . راشد بن حمود الثنيان .</a:t>
            </a:r>
            <a:endParaRPr lang="en-US" dirty="0"/>
          </a:p>
          <a:p>
            <a:r>
              <a:rPr lang="ar-SA" b="1" dirty="0"/>
              <a:t>-   عادات القرآن الأسلوبية دراسة تطبيقية د . راشد بن حمود الثنيان .</a:t>
            </a:r>
            <a:endParaRPr lang="en-US" dirty="0"/>
          </a:p>
          <a:p>
            <a:r>
              <a:rPr lang="ar-SA" b="1" dirty="0"/>
              <a:t>-   الغريب والفرد في ميزان المحدثين د . هيفاء عبدالباسط محمد .</a:t>
            </a:r>
            <a:endParaRPr lang="en-US" dirty="0"/>
          </a:p>
          <a:p>
            <a:r>
              <a:rPr lang="ar-SA" b="1" dirty="0"/>
              <a:t>-   القضاء في السنة النبوية المطهرة د . هيفاء عبدالباسط محمد .</a:t>
            </a:r>
            <a:endParaRPr lang="en-US" dirty="0"/>
          </a:p>
          <a:p>
            <a:r>
              <a:rPr lang="ar-SA" b="1" dirty="0" smtClean="0"/>
              <a:t>ثم </a:t>
            </a:r>
            <a:r>
              <a:rPr lang="ar-SA" b="1" dirty="0"/>
              <a:t>بعد ذلك بداءة الحلقات النقاشية لمركز البحوث في عدد من  الأماكن وكان من بينهم سعادة د . عبدالحكيم رضوان سعيد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5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980728"/>
            <a:ext cx="7641413" cy="4779893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 smtClean="0"/>
              <a:t>ثانياً : اللغة العربية .</a:t>
            </a:r>
            <a:endParaRPr lang="en-US" dirty="0" smtClean="0"/>
          </a:p>
          <a:p>
            <a:r>
              <a:rPr lang="ar-SA" b="1" dirty="0" smtClean="0"/>
              <a:t>-   تجليات المكان في المقدمة </a:t>
            </a:r>
            <a:r>
              <a:rPr lang="ar-SA" b="1" dirty="0" err="1" smtClean="0"/>
              <a:t>الطللية</a:t>
            </a:r>
            <a:r>
              <a:rPr lang="ar-SA" b="1" dirty="0" smtClean="0"/>
              <a:t> لدى الشعراء المحافظين في السعودية د . عبدالله بن خليفة </a:t>
            </a:r>
            <a:r>
              <a:rPr lang="ar-SA" b="1" dirty="0" err="1" smtClean="0"/>
              <a:t>السويكت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مقدمة في استدعاء الشخصيات التراثية في الشعر السعودي د . عبدالله بن خليفة </a:t>
            </a:r>
            <a:r>
              <a:rPr lang="ar-SA" b="1" dirty="0" err="1" smtClean="0"/>
              <a:t>السويكت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عبدالعزيز بن عبدالمحسن التويجري أديبا د . فهد بن صالح الملحم .</a:t>
            </a:r>
            <a:endParaRPr lang="en-US" dirty="0" smtClean="0"/>
          </a:p>
          <a:p>
            <a:r>
              <a:rPr lang="ar-SA" b="1" dirty="0" smtClean="0"/>
              <a:t>-   رسالتا الترجيح بين الهمذاني والصابر لابن أبي الخصال وابن القاسم الأندلسيين د . عادل </a:t>
            </a:r>
            <a:r>
              <a:rPr lang="ar-SA" b="1" dirty="0" err="1" smtClean="0"/>
              <a:t>نصورة</a:t>
            </a:r>
            <a:r>
              <a:rPr lang="ar-SA" b="1" dirty="0" smtClean="0"/>
              <a:t> </a:t>
            </a:r>
            <a:r>
              <a:rPr lang="ar-SA" b="1" dirty="0" err="1" smtClean="0"/>
              <a:t>التمساحي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الوظائف التداولية في المفعول المطلق د . صالح محمد </a:t>
            </a:r>
            <a:r>
              <a:rPr lang="ar-SA" b="1" dirty="0" err="1" smtClean="0"/>
              <a:t>الخوالده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الروافد التراثية في المسرح الشعري عند عبده بدوي د . عبير عبدالصادق بدوي .</a:t>
            </a:r>
            <a:endParaRPr lang="en-US" dirty="0" smtClean="0"/>
          </a:p>
          <a:p>
            <a:r>
              <a:rPr lang="ar-SA" b="1" dirty="0" smtClean="0"/>
              <a:t>-   صورة المرأة في قصص نجيب الكيلاني د . عبير عبدالصادق بدوي .</a:t>
            </a:r>
            <a:endParaRPr lang="en-US" dirty="0" smtClean="0"/>
          </a:p>
          <a:p>
            <a:r>
              <a:rPr lang="ar-SA" b="1" dirty="0" smtClean="0"/>
              <a:t>ثالثاً : العلوم التربوية .</a:t>
            </a:r>
            <a:endParaRPr lang="en-US" dirty="0" smtClean="0"/>
          </a:p>
          <a:p>
            <a:r>
              <a:rPr lang="ar-SA" b="1" dirty="0" smtClean="0"/>
              <a:t>-   دور الإشراف التربوي في تحقيق متطلبات مجتمع المعرفة د عبدالله بن عواد الحربي .</a:t>
            </a:r>
            <a:endParaRPr lang="en-US" dirty="0" smtClean="0"/>
          </a:p>
          <a:p>
            <a:r>
              <a:rPr lang="ar-SA" b="1" dirty="0" smtClean="0"/>
              <a:t>-   دور الكفايات الأساسية للمشرف التربوي في تطوير النمو المهني لمعلم العلوم د عبدالله بن عواد الحربي .</a:t>
            </a:r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478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1124744"/>
            <a:ext cx="7488948" cy="4707885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/>
              <a:t>-   معايير تدريسية مقترحة لأعضاء هيئة التدريس د عبدالله بن عواد الحربي .</a:t>
            </a:r>
            <a:endParaRPr lang="en-US" dirty="0" smtClean="0"/>
          </a:p>
          <a:p>
            <a:r>
              <a:rPr lang="ar-SA" b="1" dirty="0" smtClean="0"/>
              <a:t>-   مشاغبة الأقران لدى تلاميذ المدارس الابتدائية المصابين بالتهتهة د . منى توكل السيد .</a:t>
            </a:r>
            <a:endParaRPr lang="en-US" dirty="0" smtClean="0"/>
          </a:p>
          <a:p>
            <a:r>
              <a:rPr lang="ar-SA" b="1" dirty="0" smtClean="0"/>
              <a:t>-   جودة الحياة ومفهوم الذات لدى عينة من الطلاب الصم الموهوبين  د . منى توكل السيد .</a:t>
            </a:r>
            <a:endParaRPr lang="en-US" dirty="0" smtClean="0"/>
          </a:p>
          <a:p>
            <a:r>
              <a:rPr lang="ar-SA" b="1" dirty="0" smtClean="0"/>
              <a:t>-   فعاليات مقرر تنمية مهارات التفكير في إكساب مهارات </a:t>
            </a:r>
            <a:r>
              <a:rPr lang="ar-SA" b="1" dirty="0" err="1" smtClean="0"/>
              <a:t>ماوراء</a:t>
            </a:r>
            <a:r>
              <a:rPr lang="ar-SA" b="1" dirty="0" smtClean="0"/>
              <a:t> المعرفة وتنمية القدرة على التفكير الإبداعي لدى طالبات الجامعة د . منى توكل السيد .</a:t>
            </a:r>
            <a:endParaRPr lang="en-US" dirty="0" smtClean="0"/>
          </a:p>
          <a:p>
            <a:r>
              <a:rPr lang="ar-SA" b="1" dirty="0" smtClean="0"/>
              <a:t>-   أسباب عزوف الطالبات عن التخصصات العلمية وسبل التغلب عليها د . منى توكل السيد .</a:t>
            </a:r>
            <a:endParaRPr lang="en-US" dirty="0" smtClean="0"/>
          </a:p>
          <a:p>
            <a:r>
              <a:rPr lang="ar-SA" b="1" dirty="0" smtClean="0"/>
              <a:t>-   تشخيص مشكلات المتفوقين والموهوبين من طلاب المرحلتين المتوسطة والثانوية بمدارس التعليم العام د . منى توكل السيد ، د . عبدالحكيم رضوان سعيد .</a:t>
            </a:r>
            <a:endParaRPr lang="en-US" dirty="0" smtClean="0"/>
          </a:p>
          <a:p>
            <a:r>
              <a:rPr lang="ar-SA" b="1" dirty="0" smtClean="0"/>
              <a:t>-   جودة حياة الأسرة وتأثيرها على قدرة الأم لاكتشاف وتنمية </a:t>
            </a:r>
            <a:r>
              <a:rPr lang="ar-SA" b="1" dirty="0" err="1" smtClean="0"/>
              <a:t>الذكاءات</a:t>
            </a:r>
            <a:r>
              <a:rPr lang="ar-SA" b="1" dirty="0" smtClean="0"/>
              <a:t> المتعددة لدى الأطفال في سن قبل المدرسة د . أحلام عبدالعظيم مبروك , د منار عبدالرحمن خضر .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60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96855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/>
              <a:t>-   تدريب الطالبة المعلمة تخصص الاقتصاد المنزلي على مهارات بحوث الحركة د . أحلام عبدالعظيم مبروك .</a:t>
            </a:r>
            <a:endParaRPr lang="en-US" dirty="0" smtClean="0"/>
          </a:p>
          <a:p>
            <a:r>
              <a:rPr lang="ar-SA" b="1" dirty="0" smtClean="0"/>
              <a:t>-   نحو بناء نموذج اجتماعي تعليمي للوقاية من أضرار المخدرات في المؤسسات الجامعية </a:t>
            </a:r>
            <a:r>
              <a:rPr lang="ar-SA" b="1" dirty="0" err="1" smtClean="0"/>
              <a:t>د.عبدالحكيم</a:t>
            </a:r>
            <a:r>
              <a:rPr lang="ar-SA" b="1" dirty="0" smtClean="0"/>
              <a:t> رضوان سعيد .</a:t>
            </a:r>
            <a:endParaRPr lang="en-US" dirty="0" smtClean="0"/>
          </a:p>
          <a:p>
            <a:r>
              <a:rPr lang="ar-SA" b="1" dirty="0" smtClean="0"/>
              <a:t>-   نحو بناء منظومة للممارسات الإدارية اللازمة لاكتشاف ورعاية الطلاب الموهوبين </a:t>
            </a:r>
            <a:r>
              <a:rPr lang="ar-SA" b="1" dirty="0" err="1" smtClean="0"/>
              <a:t>د.عبدالحكيم</a:t>
            </a:r>
            <a:r>
              <a:rPr lang="ar-SA" b="1" dirty="0" smtClean="0"/>
              <a:t> رضوان سعيد .</a:t>
            </a:r>
            <a:endParaRPr lang="en-US" dirty="0" smtClean="0"/>
          </a:p>
          <a:p>
            <a:r>
              <a:rPr lang="ar-SA" b="1" dirty="0" smtClean="0"/>
              <a:t>-   الاحتراق النفسي لدى عينه من المحامين وعلاقته ببعض </a:t>
            </a:r>
            <a:r>
              <a:rPr lang="ar-SA" b="1" dirty="0" err="1" smtClean="0"/>
              <a:t>المتغرات</a:t>
            </a:r>
            <a:r>
              <a:rPr lang="ar-SA" b="1" dirty="0" smtClean="0"/>
              <a:t> النفسية والمهنية</a:t>
            </a:r>
            <a:endParaRPr lang="en-US" dirty="0" smtClean="0"/>
          </a:p>
          <a:p>
            <a:r>
              <a:rPr lang="ar-SA" b="1" dirty="0" smtClean="0"/>
              <a:t>د . </a:t>
            </a:r>
            <a:r>
              <a:rPr lang="ar-SA" b="1" dirty="0" err="1" smtClean="0"/>
              <a:t>رجوات</a:t>
            </a:r>
            <a:r>
              <a:rPr lang="ar-SA" b="1" dirty="0" smtClean="0"/>
              <a:t> عبداللطيف متولي .</a:t>
            </a:r>
            <a:endParaRPr lang="en-US" dirty="0" smtClean="0"/>
          </a:p>
          <a:p>
            <a:r>
              <a:rPr lang="ar-SA" b="1" dirty="0" smtClean="0"/>
              <a:t>-   أنماط العنف بين نزلاء المؤسسات الإصلاحية والعوامل المرتبطة بها د صالح بن عبدالله العقيل .</a:t>
            </a:r>
            <a:endParaRPr lang="en-US" dirty="0" smtClean="0"/>
          </a:p>
          <a:p>
            <a:r>
              <a:rPr lang="ar-SA" b="1" dirty="0" smtClean="0"/>
              <a:t>-   العوامل المؤثرة في اتجاه المواطن نحو السياحة الداخلية في المملكة العربية السعودية د صالح بن عبدالله العقيل .</a:t>
            </a:r>
            <a:endParaRPr lang="en-US" dirty="0" smtClean="0"/>
          </a:p>
          <a:p>
            <a:r>
              <a:rPr lang="ar-SA" b="1" dirty="0" smtClean="0"/>
              <a:t>-   دور الحراك الثقافي في التغير الاجتماعي وحماية الأمن الفكري د . صالح بن عبدالله العقيل .</a:t>
            </a:r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329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seaarch3333333333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95500"/>
            <a:ext cx="40005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89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11</Words>
  <Application>Microsoft Office PowerPoint</Application>
  <PresentationFormat>عرض على الشاشة (3:4)‏</PresentationFormat>
  <Paragraphs>35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2015-03-30T07:09:33Z</dcterms:created>
  <dcterms:modified xsi:type="dcterms:W3CDTF">2015-03-30T07:13:10Z</dcterms:modified>
</cp:coreProperties>
</file>