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Lst>
  <p:sldSz cx="9144000" cy="6858000" type="screen4x3"/>
  <p:notesSz cx="6858000" cy="9144000"/>
  <p:custDataLst>
    <p:tags r:id="rId4"/>
  </p:custDataLst>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967B4A7-7B65-4646-9F5D-6D5AE4B53011}" type="datetimeFigureOut">
              <a:rPr lang="ar-SA" smtClean="0"/>
              <a:t>07/06/36</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1DB8E7CE-F5E3-43E4-B5E2-8D1455A2D12C}"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967B4A7-7B65-4646-9F5D-6D5AE4B53011}" type="datetimeFigureOut">
              <a:rPr lang="ar-SA" smtClean="0"/>
              <a:t>07/06/36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DB8E7CE-F5E3-43E4-B5E2-8D1455A2D12C}"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967B4A7-7B65-4646-9F5D-6D5AE4B53011}" type="datetimeFigureOut">
              <a:rPr lang="ar-SA" smtClean="0"/>
              <a:t>07/06/36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DB8E7CE-F5E3-43E4-B5E2-8D1455A2D12C}"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967B4A7-7B65-4646-9F5D-6D5AE4B53011}" type="datetimeFigureOut">
              <a:rPr lang="ar-SA" smtClean="0"/>
              <a:t>07/06/36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DB8E7CE-F5E3-43E4-B5E2-8D1455A2D12C}"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967B4A7-7B65-4646-9F5D-6D5AE4B53011}" type="datetimeFigureOut">
              <a:rPr lang="ar-SA" smtClean="0"/>
              <a:t>07/06/36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DB8E7CE-F5E3-43E4-B5E2-8D1455A2D12C}"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1967B4A7-7B65-4646-9F5D-6D5AE4B53011}" type="datetimeFigureOut">
              <a:rPr lang="ar-SA" smtClean="0"/>
              <a:t>07/06/36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DB8E7CE-F5E3-43E4-B5E2-8D1455A2D12C}"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967B4A7-7B65-4646-9F5D-6D5AE4B53011}" type="datetimeFigureOut">
              <a:rPr lang="ar-SA" smtClean="0"/>
              <a:t>07/06/36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1DB8E7CE-F5E3-43E4-B5E2-8D1455A2D12C}"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1967B4A7-7B65-4646-9F5D-6D5AE4B53011}" type="datetimeFigureOut">
              <a:rPr lang="ar-SA" smtClean="0"/>
              <a:t>07/06/36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1DB8E7CE-F5E3-43E4-B5E2-8D1455A2D12C}"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67B4A7-7B65-4646-9F5D-6D5AE4B53011}" type="datetimeFigureOut">
              <a:rPr lang="ar-SA" smtClean="0"/>
              <a:t>07/06/36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1DB8E7CE-F5E3-43E4-B5E2-8D1455A2D12C}"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967B4A7-7B65-4646-9F5D-6D5AE4B53011}" type="datetimeFigureOut">
              <a:rPr lang="ar-SA" smtClean="0"/>
              <a:t>07/06/36</a:t>
            </a:fld>
            <a:endParaRPr lang="ar-SA"/>
          </a:p>
        </p:txBody>
      </p:sp>
      <p:sp>
        <p:nvSpPr>
          <p:cNvPr id="7" name="Slide Number Placeholder 6"/>
          <p:cNvSpPr>
            <a:spLocks noGrp="1"/>
          </p:cNvSpPr>
          <p:nvPr>
            <p:ph type="sldNum" sz="quarter" idx="12"/>
          </p:nvPr>
        </p:nvSpPr>
        <p:spPr/>
        <p:txBody>
          <a:bodyPr/>
          <a:lstStyle/>
          <a:p>
            <a:fld id="{1DB8E7CE-F5E3-43E4-B5E2-8D1455A2D12C}"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967B4A7-7B65-4646-9F5D-6D5AE4B53011}" type="datetimeFigureOut">
              <a:rPr lang="ar-SA" smtClean="0"/>
              <a:t>07/06/36</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1DB8E7CE-F5E3-43E4-B5E2-8D1455A2D12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967B4A7-7B65-4646-9F5D-6D5AE4B53011}" type="datetimeFigureOut">
              <a:rPr lang="ar-SA" smtClean="0"/>
              <a:t>07/06/36</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1DB8E7CE-F5E3-43E4-B5E2-8D1455A2D12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043492" y="764704"/>
            <a:ext cx="7560956" cy="5067925"/>
          </a:xfrm>
        </p:spPr>
        <p:txBody>
          <a:bodyPr>
            <a:normAutofit fontScale="62500" lnSpcReduction="20000"/>
          </a:bodyPr>
          <a:lstStyle/>
          <a:p>
            <a:r>
              <a:rPr lang="ar-SA" b="1" dirty="0"/>
              <a:t>نهائي كرة القدم</a:t>
            </a:r>
            <a:endParaRPr lang="en-US" dirty="0"/>
          </a:p>
          <a:p>
            <a:r>
              <a:rPr lang="ar-SA" b="1" dirty="0"/>
              <a:t> </a:t>
            </a:r>
            <a:endParaRPr lang="en-US" dirty="0"/>
          </a:p>
          <a:p>
            <a:r>
              <a:rPr lang="ar-SA" b="1" dirty="0"/>
              <a:t>    على نادي الزلفي أقيمت </a:t>
            </a:r>
            <a:r>
              <a:rPr lang="ar-SA" b="1" dirty="0" err="1"/>
              <a:t>المبارة</a:t>
            </a:r>
            <a:r>
              <a:rPr lang="ar-SA" b="1" dirty="0"/>
              <a:t> النهائية لدوري كورة القدم بين قسمي الدراسات الإسلامية وقسم اللغة الإنجليزية في نادي الزلفي مساء يوم الأحد 28/04/</a:t>
            </a:r>
            <a:r>
              <a:rPr lang="ar-SA" b="1" dirty="0" err="1"/>
              <a:t>1434ه</a:t>
            </a:r>
            <a:r>
              <a:rPr lang="ar-SA" b="1" dirty="0"/>
              <a:t>ـ بحضور سعادة عميد كلية التربية د . عبدالله بن خليفة </a:t>
            </a:r>
            <a:r>
              <a:rPr lang="ar-SA" b="1" dirty="0" err="1"/>
              <a:t>السويكت</a:t>
            </a:r>
            <a:r>
              <a:rPr lang="ar-SA" b="1" dirty="0"/>
              <a:t> ، ورئيس النادي في المحافظة ، ووكلاء الكلية ، ورؤساء الأقسام ، ومدير الإدارة ، ومدير العلاقات بالكلية ، وأمين وحدة </a:t>
            </a:r>
            <a:r>
              <a:rPr lang="ar-SA" b="1" dirty="0" err="1"/>
              <a:t>الانشطة</a:t>
            </a:r>
            <a:r>
              <a:rPr lang="ar-SA" b="1" dirty="0"/>
              <a:t> الطلابية .</a:t>
            </a:r>
            <a:endParaRPr lang="en-US" dirty="0"/>
          </a:p>
          <a:p>
            <a:r>
              <a:rPr lang="ar-SA" b="1" dirty="0"/>
              <a:t> </a:t>
            </a:r>
            <a:endParaRPr lang="en-US" dirty="0"/>
          </a:p>
          <a:p>
            <a:r>
              <a:rPr lang="ar-SA" b="1" dirty="0"/>
              <a:t>  حيث انتهت المباراة بفوز فريق اللغة </a:t>
            </a:r>
            <a:r>
              <a:rPr lang="ar-SA" b="1" dirty="0" err="1"/>
              <a:t>الانجليزية</a:t>
            </a:r>
            <a:r>
              <a:rPr lang="ar-SA" b="1" dirty="0"/>
              <a:t> وحصولهم على كأس البطولة بعد أن انتهت بالتعادل السلبي  بوقتها الأصلي  وبعد ذلك جاء دور ضربات الترجيح والتي استطاع فريق اللغة </a:t>
            </a:r>
            <a:r>
              <a:rPr lang="ar-SA" b="1" dirty="0" err="1"/>
              <a:t>الأنجليزية</a:t>
            </a:r>
            <a:r>
              <a:rPr lang="ar-SA" b="1" dirty="0"/>
              <a:t> بفوز بهذه المباراة ،  وتأتي هذه المباراة ضمن  خطة الأنشطة الرياضية التي تنفذها الكلية .</a:t>
            </a:r>
            <a:endParaRPr lang="en-US" dirty="0"/>
          </a:p>
          <a:p>
            <a:r>
              <a:rPr lang="ar-SA" b="1" dirty="0"/>
              <a:t>وفي الختام قام  سعادة عميد الكلية  بتكريم لجنة الحكام وتتويج الحاصلين على المركز الثاني بالميداليات الفضية والحاصلين على المركز الأول الميداليات الذهبية وكاس البطولة ومبلغ مالي استلمه أعضاء الفريق مع رئيس القسم  أ. سامي </a:t>
            </a:r>
            <a:r>
              <a:rPr lang="ar-SA" b="1" dirty="0" err="1"/>
              <a:t>الزعارير</a:t>
            </a:r>
            <a:r>
              <a:rPr lang="ar-SA" b="1" dirty="0"/>
              <a:t>  وبمشاركة من أعضاء </a:t>
            </a:r>
            <a:r>
              <a:rPr lang="ar-SA" b="1" dirty="0" err="1"/>
              <a:t>هئية</a:t>
            </a:r>
            <a:r>
              <a:rPr lang="ar-SA" b="1" dirty="0"/>
              <a:t> التدريس بالقسم .</a:t>
            </a:r>
            <a:endParaRPr lang="en-US" dirty="0"/>
          </a:p>
          <a:p>
            <a:r>
              <a:rPr lang="ar-SA" b="1" dirty="0"/>
              <a:t>وعلى هامش البطولة حصل كل من على :</a:t>
            </a:r>
            <a:endParaRPr lang="en-US" dirty="0"/>
          </a:p>
          <a:p>
            <a:r>
              <a:rPr lang="en-US" b="1" dirty="0"/>
              <a:t> </a:t>
            </a:r>
            <a:endParaRPr lang="en-US" dirty="0"/>
          </a:p>
          <a:p>
            <a:r>
              <a:rPr lang="ar-SA" b="1" dirty="0"/>
              <a:t>1. هداف البطولة / عبدالرحمن المنيع .</a:t>
            </a:r>
            <a:endParaRPr lang="en-US" dirty="0"/>
          </a:p>
          <a:p>
            <a:r>
              <a:rPr lang="ar-SA" b="1" dirty="0"/>
              <a:t>2. أفضل حارس/  علي </a:t>
            </a:r>
            <a:r>
              <a:rPr lang="ar-SA" b="1" dirty="0" err="1"/>
              <a:t>المحترش</a:t>
            </a:r>
            <a:r>
              <a:rPr lang="ar-SA" b="1" dirty="0"/>
              <a:t> .</a:t>
            </a:r>
            <a:endParaRPr lang="en-US" dirty="0"/>
          </a:p>
          <a:p>
            <a:r>
              <a:rPr lang="ar-SA" b="1" dirty="0"/>
              <a:t>3. أفضل لاعب / عبدالاله السبت .</a:t>
            </a:r>
            <a:endParaRPr lang="en-US" dirty="0"/>
          </a:p>
          <a:p>
            <a:pPr marL="0" indent="0">
              <a:buNone/>
            </a:pPr>
            <a:endParaRPr lang="ar-SA" dirty="0"/>
          </a:p>
        </p:txBody>
      </p:sp>
    </p:spTree>
    <p:extLst>
      <p:ext uri="{BB962C8B-B14F-4D97-AF65-F5344CB8AC3E}">
        <p14:creationId xmlns:p14="http://schemas.microsoft.com/office/powerpoint/2010/main" val="3290492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mu.edu.sa/sites/default/files/DSC_0915s99999.jpg"/>
          <p:cNvPicPr/>
          <p:nvPr/>
        </p:nvPicPr>
        <p:blipFill>
          <a:blip r:embed="rId2">
            <a:extLst>
              <a:ext uri="{28A0092B-C50C-407E-A947-70E740481C1C}">
                <a14:useLocalDpi xmlns:a14="http://schemas.microsoft.com/office/drawing/2010/main" val="0"/>
              </a:ext>
            </a:extLst>
          </a:blip>
          <a:srcRect/>
          <a:stretch>
            <a:fillRect/>
          </a:stretch>
        </p:blipFill>
        <p:spPr bwMode="auto">
          <a:xfrm>
            <a:off x="1795462" y="1577975"/>
            <a:ext cx="5553075" cy="3702050"/>
          </a:xfrm>
          <a:prstGeom prst="rect">
            <a:avLst/>
          </a:prstGeom>
          <a:noFill/>
          <a:ln>
            <a:noFill/>
          </a:ln>
        </p:spPr>
      </p:pic>
    </p:spTree>
    <p:extLst>
      <p:ext uri="{BB962C8B-B14F-4D97-AF65-F5344CB8AC3E}">
        <p14:creationId xmlns:p14="http://schemas.microsoft.com/office/powerpoint/2010/main" val="416308212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7884ba6ce19e367971b25351c0d9af961ee75c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TotalTime>
  <Words>3</Words>
  <Application>Microsoft Office PowerPoint</Application>
  <PresentationFormat>عرض على الشاشة (3:4)‏</PresentationFormat>
  <Paragraphs>11</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أوستن</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2</cp:revision>
  <dcterms:created xsi:type="dcterms:W3CDTF">2015-03-27T05:46:23Z</dcterms:created>
  <dcterms:modified xsi:type="dcterms:W3CDTF">2015-03-27T05:47:41Z</dcterms:modified>
</cp:coreProperties>
</file>