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001DCAA-60EF-4E23-84F1-14E75C86C1AC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B4949F-8F64-40DF-87D9-AD6DA1FDA7AD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/>
              <a:t>كلية التربية بالزلفي تقيم برنامج العروة الوثقى</a:t>
            </a:r>
            <a:endParaRPr lang="en-US" dirty="0"/>
          </a:p>
          <a:p>
            <a:r>
              <a:rPr lang="ar-SA" b="1" dirty="0"/>
              <a:t>نظمت كلية التربية بالزلفي ممثلة بأمانة نشاط الطالبات برنامج (العروة الوثقى) حيث أقيمت محاضرة بعنوان (</a:t>
            </a:r>
            <a:r>
              <a:rPr lang="ar-SA" b="1" dirty="0" err="1"/>
              <a:t>منافيات</a:t>
            </a:r>
            <a:r>
              <a:rPr lang="ar-SA" b="1" dirty="0"/>
              <a:t> التوحيد) أعدها فضيلة الشيخ الدكتور عبدالله الطيار, بدأ فيها بتوحيد الألوهية وصور من </a:t>
            </a:r>
            <a:r>
              <a:rPr lang="ar-SA" b="1" dirty="0" err="1"/>
              <a:t>الشركيات</a:t>
            </a:r>
            <a:r>
              <a:rPr lang="ar-SA" b="1" dirty="0"/>
              <a:t> </a:t>
            </a:r>
            <a:r>
              <a:rPr lang="ar-SA" b="1" dirty="0" err="1"/>
              <a:t>المعاصره</a:t>
            </a:r>
            <a:r>
              <a:rPr lang="ar-SA" b="1" dirty="0"/>
              <a:t> في الوقت الحالي كما صاحب البرنامج معرض نُظم من قبل هيئة الأمر بالمعروف والنهي عن المنكر بالزلفي ,</a:t>
            </a:r>
            <a:r>
              <a:rPr lang="ar-SA" b="1" dirty="0" err="1"/>
              <a:t>اذ</a:t>
            </a:r>
            <a:r>
              <a:rPr lang="ar-SA" b="1" dirty="0"/>
              <a:t> يعد هذا البرنامج من أهم </a:t>
            </a:r>
            <a:r>
              <a:rPr lang="ar-SA" b="1" dirty="0" err="1"/>
              <a:t>المناشط</a:t>
            </a:r>
            <a:r>
              <a:rPr lang="ar-SA" b="1" dirty="0"/>
              <a:t> التي تقيمها الكلية حيث يهدف </a:t>
            </a:r>
            <a:r>
              <a:rPr lang="ar-SA" b="1" dirty="0" err="1"/>
              <a:t>الى</a:t>
            </a:r>
            <a:r>
              <a:rPr lang="ar-SA" b="1" dirty="0"/>
              <a:t> المحافظة على العقيدة </a:t>
            </a:r>
            <a:r>
              <a:rPr lang="ar-SA" b="1" dirty="0" err="1"/>
              <a:t>الصحيحه</a:t>
            </a:r>
            <a:r>
              <a:rPr lang="ar-SA" b="1" dirty="0"/>
              <a:t> للمسلم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0165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C:\Users\7\Desktop\فهرس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4784"/>
            <a:ext cx="6035675" cy="4525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725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bf4866f5ffc6db66b0c51d9b76a0bbe220f98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79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حيوية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2015-03-27T04:52:17Z</dcterms:created>
  <dcterms:modified xsi:type="dcterms:W3CDTF">2015-03-27T04:53:07Z</dcterms:modified>
</cp:coreProperties>
</file>