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The 17th Meeting of the Scientific Council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 lnSpcReduction="20000"/>
          </a:bodyPr>
          <a:lstStyle/>
          <a:p>
            <a:pPr algn="l" rtl="0" fontAlgn="t"/>
            <a:r>
              <a:rPr lang="en-US" b="1" dirty="0"/>
              <a:t>The Scientific Council at the University Agency of Graduate Studies and Research held its 17th meeting in the academic year 1435-1436. Dr. Muhammad Abdullah Al-</a:t>
            </a:r>
            <a:r>
              <a:rPr lang="en-US" b="1" dirty="0" err="1"/>
              <a:t>Shayie</a:t>
            </a:r>
            <a:r>
              <a:rPr lang="en-US" b="1" dirty="0"/>
              <a:t>, Deputy of Graduate Studies and Research, chaired the meeting. Dr. Ibrahim Al-</a:t>
            </a:r>
            <a:r>
              <a:rPr lang="en-US" b="1" dirty="0" err="1"/>
              <a:t>Hussienan</a:t>
            </a:r>
            <a:r>
              <a:rPr lang="en-US" b="1" dirty="0"/>
              <a:t>, the Council Secretary, pointed out that the council has discussed several scheduled topics and recommendations of the Council Committee of academic connection. The council has also approved the following: 1- Requests of a number of faculty members in various specialties to attend scientific courses. 2- Recommendations of the Committee of Authorship and Translation to decide on several books. 3- The reformation of some Arbitration Committees at the Authorship and Translation Center.</a:t>
            </a:r>
            <a:endParaRPr lang="en-US" dirty="0"/>
          </a:p>
          <a:p>
            <a:pPr marL="0" indent="0" algn="l" rtl="0">
              <a:buNone/>
            </a:pP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2860</TotalTime>
  <Words>128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The 17th Meeting of the Scientific Council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112</cp:revision>
  <dcterms:created xsi:type="dcterms:W3CDTF">2015-02-10T13:06:57Z</dcterms:created>
  <dcterms:modified xsi:type="dcterms:W3CDTF">2015-03-04T09:49:43Z</dcterms:modified>
</cp:coreProperties>
</file>