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2308317"/>
            <a:ext cx="986509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rtl="1" fontAlgn="base"/>
            <a:r>
              <a:rPr lang="ar-SA" sz="1200" b="1" dirty="0" smtClean="0"/>
              <a:t/>
            </a:r>
            <a:br>
              <a:rPr lang="ar-SA" sz="1200" b="1" dirty="0" smtClean="0"/>
            </a:br>
            <a:r>
              <a:rPr lang="ar-SA" sz="1200" b="1" dirty="0" smtClean="0"/>
              <a:t>  أهداف </a:t>
            </a:r>
            <a:r>
              <a:rPr lang="ar-SA" sz="1200" b="1" dirty="0" err="1" smtClean="0"/>
              <a:t>المقرر :</a:t>
            </a:r>
            <a:endParaRPr lang="ar-SA" sz="1200" b="1" dirty="0" smtClean="0"/>
          </a:p>
          <a:p>
            <a:pPr rtl="1" fontAlgn="base"/>
            <a:r>
              <a:rPr lang="ar-SA" sz="1200" dirty="0" err="1" smtClean="0"/>
              <a:t>1 .</a:t>
            </a:r>
            <a:r>
              <a:rPr lang="ar-SA" sz="1200" dirty="0" smtClean="0"/>
              <a:t> أن يتعرف الطالب على مقاصد الإسلام العامة التي يفهم من خلالها يسر هذا الدين و </a:t>
            </a:r>
            <a:r>
              <a:rPr lang="ar-SA" sz="1200" dirty="0" err="1" smtClean="0"/>
              <a:t>وسطيته</a:t>
            </a:r>
            <a:r>
              <a:rPr lang="ar-SA" sz="1200" dirty="0" smtClean="0"/>
              <a:t> و شموله.</a:t>
            </a:r>
          </a:p>
          <a:p>
            <a:pPr rtl="1" fontAlgn="base"/>
            <a:r>
              <a:rPr lang="ar-SA" sz="1200" dirty="0" err="1" smtClean="0"/>
              <a:t>2.</a:t>
            </a:r>
            <a:r>
              <a:rPr lang="ar-SA" sz="1200" dirty="0" smtClean="0"/>
              <a:t>   أن يتعرف الطالب على أهداف منهج الإسلام في بناء المجتمع من الناحية </a:t>
            </a:r>
            <a:r>
              <a:rPr lang="ar-SA" sz="1200" dirty="0" err="1" smtClean="0"/>
              <a:t>الاقتصادية.</a:t>
            </a:r>
            <a:r>
              <a:rPr lang="ar-SA" sz="1200" dirty="0" smtClean="0"/>
              <a:t> و الجوانب التي يتميز </a:t>
            </a:r>
            <a:r>
              <a:rPr lang="ar-SA" sz="1200" dirty="0" err="1" smtClean="0"/>
              <a:t>بها</a:t>
            </a:r>
            <a:r>
              <a:rPr lang="ar-SA" sz="1200" dirty="0" smtClean="0"/>
              <a:t> هذا المنهج عن غيره مستحضرا الأدلة و الشواهد من نصوص القرآن و السنة.</a:t>
            </a:r>
          </a:p>
          <a:p>
            <a:pPr rtl="1" fontAlgn="base"/>
            <a:r>
              <a:rPr lang="ar-SA" sz="1200" dirty="0" err="1" smtClean="0"/>
              <a:t>3.</a:t>
            </a:r>
            <a:r>
              <a:rPr lang="ar-SA" sz="1200" dirty="0" smtClean="0"/>
              <a:t>   أن يتعرف الطالب على ألأحكام الشرعية المتعلقة بالأحوال الاقتصادية.</a:t>
            </a:r>
          </a:p>
          <a:p>
            <a:pPr rtl="1" fontAlgn="base"/>
            <a:r>
              <a:rPr lang="ar-SA" sz="1200" dirty="0" err="1" smtClean="0"/>
              <a:t>4.</a:t>
            </a:r>
            <a:r>
              <a:rPr lang="ar-SA" sz="1200" dirty="0" smtClean="0"/>
              <a:t>   أن يتعرف الطالب على أصول الأخلاق الفاضلة وآثارها على </a:t>
            </a:r>
            <a:r>
              <a:rPr lang="ar-SA" sz="1200" dirty="0" err="1" smtClean="0"/>
              <a:t>المجتمع .</a:t>
            </a:r>
            <a:endParaRPr lang="ar-SA" sz="1200" dirty="0" smtClean="0"/>
          </a:p>
          <a:p>
            <a:pPr rtl="1" fontAlgn="base"/>
            <a:r>
              <a:rPr lang="ar-SA" sz="1200" dirty="0" smtClean="0"/>
              <a:t/>
            </a:r>
            <a:br>
              <a:rPr lang="ar-SA" sz="1200" dirty="0" smtClean="0"/>
            </a:br>
            <a:endParaRPr lang="ar-SA" sz="1200" dirty="0" smtClean="0"/>
          </a:p>
          <a:p>
            <a:pPr rtl="1" fontAlgn="base"/>
            <a:r>
              <a:rPr lang="ar-SA" sz="1200" dirty="0" smtClean="0"/>
              <a:t/>
            </a:r>
            <a:br>
              <a:rPr lang="ar-SA" sz="1200" dirty="0" smtClean="0"/>
            </a:br>
            <a:endParaRPr lang="ar-SA" sz="1200" dirty="0" smtClean="0"/>
          </a:p>
          <a:p>
            <a:pPr rtl="1" fontAlgn="base"/>
            <a:r>
              <a:rPr lang="ar-SA" sz="1200" b="1" dirty="0" smtClean="0"/>
              <a:t>المرجع </a:t>
            </a:r>
            <a:r>
              <a:rPr lang="ar-SA" sz="1200" b="1" dirty="0" err="1" smtClean="0"/>
              <a:t>الرئيس :</a:t>
            </a:r>
            <a:endParaRPr lang="ar-SA" sz="1200" b="1" dirty="0" smtClean="0"/>
          </a:p>
          <a:p>
            <a:pPr rtl="1" fontAlgn="base"/>
            <a:r>
              <a:rPr lang="ar-SA" sz="1200" dirty="0" err="1" smtClean="0"/>
              <a:t>كتاب </a:t>
            </a:r>
            <a:r>
              <a:rPr lang="ar-SA" sz="1200" dirty="0" smtClean="0"/>
              <a:t>( النظام الاقتصادي في </a:t>
            </a:r>
            <a:r>
              <a:rPr lang="ar-SA" sz="1200" dirty="0" err="1" smtClean="0"/>
              <a:t>الإسلام )</a:t>
            </a:r>
            <a:endParaRPr lang="ar-SA" sz="1200" dirty="0" smtClean="0"/>
          </a:p>
          <a:p>
            <a:pPr rtl="1" fontAlgn="base"/>
            <a:r>
              <a:rPr lang="ar-SA" sz="1200" dirty="0" smtClean="0"/>
              <a:t>تأليف: أعضاء هيئة التدريس بقسم الثقافة الإسلامية بجامعة الملك سعود</a:t>
            </a:r>
          </a:p>
          <a:p>
            <a:pPr rtl="1" fontAlgn="base"/>
            <a:r>
              <a:rPr lang="ar-SA" sz="1200" dirty="0" smtClean="0"/>
              <a:t>طبعة مكتبة الرشد، الطبعة </a:t>
            </a:r>
            <a:r>
              <a:rPr lang="ar-SA" sz="1200" dirty="0" err="1" smtClean="0"/>
              <a:t>الخامسة </a:t>
            </a:r>
            <a:r>
              <a:rPr lang="ar-SA" sz="1200" dirty="0" smtClean="0"/>
              <a:t>، </a:t>
            </a:r>
            <a:r>
              <a:rPr lang="ar-SA" sz="1200" dirty="0" err="1" smtClean="0"/>
              <a:t>1431هـ.</a:t>
            </a:r>
            <a:r>
              <a:rPr lang="ar-SA" sz="1200" smtClean="0"/>
              <a:t> </a:t>
            </a:r>
            <a:endParaRPr lang="ar-SA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2607</TotalTime>
  <Words>0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42</cp:revision>
  <dcterms:created xsi:type="dcterms:W3CDTF">2015-04-10T09:16:03Z</dcterms:created>
  <dcterms:modified xsi:type="dcterms:W3CDTF">2015-04-12T07:05:00Z</dcterms:modified>
</cp:coreProperties>
</file>