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63" r:id="rId3"/>
    <p:sldId id="264" r:id="rId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676" autoAdjust="0"/>
    <p:restoredTop sz="94660"/>
  </p:normalViewPr>
  <p:slideViewPr>
    <p:cSldViewPr>
      <p:cViewPr>
        <p:scale>
          <a:sx n="54" d="100"/>
          <a:sy n="54" d="100"/>
        </p:scale>
        <p:origin x="-1926"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F645214B-E852-4F85-B423-85388226D0D4}" type="datetimeFigureOut">
              <a:rPr lang="ar-SA" smtClean="0"/>
              <a:t>14/05/36</a:t>
            </a:fld>
            <a:endParaRPr lang="ar-S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89CE51-4A7B-4A64-98ED-18F00624C60C}" type="slidenum">
              <a:rPr lang="ar-SA" smtClean="0"/>
              <a:t>‹#›</a:t>
            </a:fld>
            <a:endParaRPr lang="ar-S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645214B-E852-4F85-B423-85388226D0D4}" type="datetimeFigureOut">
              <a:rPr lang="ar-SA" smtClean="0"/>
              <a:t>14/05/36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645214B-E852-4F85-B423-85388226D0D4}" type="datetimeFigureOut">
              <a:rPr lang="ar-SA" smtClean="0"/>
              <a:t>14/05/36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645214B-E852-4F85-B423-85388226D0D4}" type="datetimeFigureOut">
              <a:rPr lang="ar-SA" smtClean="0"/>
              <a:t>14/05/36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645214B-E852-4F85-B423-85388226D0D4}" type="datetimeFigureOut">
              <a:rPr lang="ar-SA" smtClean="0"/>
              <a:t>14/05/36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645214B-E852-4F85-B423-85388226D0D4}" type="datetimeFigureOut">
              <a:rPr lang="ar-SA" smtClean="0"/>
              <a:t>14/05/36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89CE51-4A7B-4A64-98ED-18F00624C60C}" type="slidenum">
              <a:rPr lang="ar-SA" smtClean="0"/>
              <a:t>‹#›</a:t>
            </a:fld>
            <a:endParaRPr lang="ar-SA"/>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645214B-E852-4F85-B423-85388226D0D4}" type="datetimeFigureOut">
              <a:rPr lang="ar-SA" smtClean="0"/>
              <a:t>14/05/36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89CE51-4A7B-4A64-98ED-18F00624C60C}" type="slidenum">
              <a:rPr lang="ar-SA" smtClean="0"/>
              <a:t>‹#›</a:t>
            </a:fld>
            <a:endParaRPr lang="ar-S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F645214B-E852-4F85-B423-85388226D0D4}" type="datetimeFigureOut">
              <a:rPr lang="ar-SA" smtClean="0"/>
              <a:t>14/05/36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89CE51-4A7B-4A64-98ED-18F00624C60C}" type="slidenum">
              <a:rPr lang="ar-SA" smtClean="0"/>
              <a:t>‹#›</a:t>
            </a:fld>
            <a:endParaRPr lang="ar-S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5214B-E852-4F85-B423-85388226D0D4}" type="datetimeFigureOut">
              <a:rPr lang="ar-SA" smtClean="0"/>
              <a:t>14/05/36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89CE51-4A7B-4A64-98ED-18F00624C60C}"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645214B-E852-4F85-B423-85388226D0D4}" type="datetimeFigureOut">
              <a:rPr lang="ar-SA" smtClean="0"/>
              <a:t>14/05/36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89CE51-4A7B-4A64-98ED-18F00624C60C}"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645214B-E852-4F85-B423-85388226D0D4}" type="datetimeFigureOut">
              <a:rPr lang="ar-SA" smtClean="0"/>
              <a:t>14/05/36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89CE51-4A7B-4A64-98ED-18F00624C60C}"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645214B-E852-4F85-B423-85388226D0D4}" type="datetimeFigureOut">
              <a:rPr lang="ar-SA" smtClean="0"/>
              <a:t>14/05/36</a:t>
            </a:fld>
            <a:endParaRPr lang="ar-S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89CE51-4A7B-4A64-98ED-18F00624C60C}"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1484784"/>
            <a:ext cx="8208912" cy="1728192"/>
          </a:xfrm>
        </p:spPr>
        <p:txBody>
          <a:bodyPr>
            <a:normAutofit/>
          </a:bodyPr>
          <a:lstStyle/>
          <a:p>
            <a:r>
              <a:rPr lang="en-US" sz="3600" dirty="0">
                <a:effectLst/>
              </a:rPr>
              <a:t>First Meeting of the Committee of International Collaboration</a:t>
            </a:r>
            <a:endParaRPr lang="en-US" sz="3600" dirty="0">
              <a:effectLst/>
            </a:endParaRPr>
          </a:p>
        </p:txBody>
      </p:sp>
    </p:spTree>
    <p:extLst>
      <p:ext uri="{BB962C8B-B14F-4D97-AF65-F5344CB8AC3E}">
        <p14:creationId xmlns:p14="http://schemas.microsoft.com/office/powerpoint/2010/main" val="880716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539552" y="2204864"/>
            <a:ext cx="8121225" cy="4204989"/>
          </a:xfrm>
        </p:spPr>
        <p:txBody>
          <a:bodyPr>
            <a:normAutofit fontScale="70000" lnSpcReduction="20000"/>
          </a:bodyPr>
          <a:lstStyle/>
          <a:p>
            <a:pPr algn="l" rtl="0" fontAlgn="t"/>
            <a:r>
              <a:rPr lang="en-US" b="1" dirty="0"/>
              <a:t>Dr. Muhammad Abdullah Al-</a:t>
            </a:r>
            <a:r>
              <a:rPr lang="en-US" b="1" dirty="0" err="1"/>
              <a:t>Shayie</a:t>
            </a:r>
            <a:r>
              <a:rPr lang="en-US" b="1" dirty="0"/>
              <a:t>, Deputy of Graduate Studies and Research, declared the establishment of a Committee of International Collaboration at the University Agency under the directions of the University Rector, Dr. Khalid Al-</a:t>
            </a:r>
            <a:r>
              <a:rPr lang="en-US" b="1" dirty="0" err="1"/>
              <a:t>Muqrin</a:t>
            </a:r>
            <a:r>
              <a:rPr lang="en-US" b="1" dirty="0"/>
              <a:t>. The purpose of the Committee is to provide a strong boost to the Quantitative and qualitative mechanisms at the University, to increase a number of contracts of effective companies and international research centers and to host distinct visiting professors in an attempt to exchange expertise and culture with the international community. Committee Secretary Dr. Muhammad Al-</a:t>
            </a:r>
            <a:r>
              <a:rPr lang="en-US" b="1" dirty="0" err="1"/>
              <a:t>Muflih</a:t>
            </a:r>
            <a:r>
              <a:rPr lang="en-US" b="1" dirty="0"/>
              <a:t> has welcomed the committee members and discussed several scheduled topics including: A- Collaboration with the </a:t>
            </a:r>
            <a:r>
              <a:rPr lang="en-US" b="1" dirty="0" err="1"/>
              <a:t>Japanes</a:t>
            </a:r>
            <a:r>
              <a:rPr lang="en-US" b="1" dirty="0"/>
              <a:t> </a:t>
            </a:r>
            <a:r>
              <a:rPr lang="en-US" b="1" dirty="0" err="1"/>
              <a:t>shibaura</a:t>
            </a:r>
            <a:r>
              <a:rPr lang="en-US" b="1" dirty="0"/>
              <a:t> institute of technology in the field of master of technology B- Signing contracts of academic international accreditation with </a:t>
            </a:r>
            <a:r>
              <a:rPr lang="en-US" b="1" dirty="0" err="1"/>
              <a:t>Acen</a:t>
            </a:r>
            <a:r>
              <a:rPr lang="en-US" b="1" dirty="0"/>
              <a:t> Accreditation and German Accreditation Agency. C- International Collaboration with the University of Pennsylvania. D- Requests to host a number of visiting professors The meeting concluded with issuing several future recommendations</a:t>
            </a:r>
            <a:r>
              <a:rPr lang="en-US" b="1" dirty="0" smtClean="0"/>
              <a:t>.</a:t>
            </a:r>
            <a:endParaRPr lang="en-US" b="1" dirty="0"/>
          </a:p>
        </p:txBody>
      </p:sp>
      <p:sp>
        <p:nvSpPr>
          <p:cNvPr id="3" name="عنوان 2"/>
          <p:cNvSpPr>
            <a:spLocks noGrp="1"/>
          </p:cNvSpPr>
          <p:nvPr>
            <p:ph type="title"/>
          </p:nvPr>
        </p:nvSpPr>
        <p:spPr/>
        <p:txBody>
          <a:bodyPr/>
          <a:lstStyle/>
          <a:p>
            <a:endParaRPr lang="ar-SA"/>
          </a:p>
        </p:txBody>
      </p:sp>
    </p:spTree>
    <p:extLst>
      <p:ext uri="{BB962C8B-B14F-4D97-AF65-F5344CB8AC3E}">
        <p14:creationId xmlns:p14="http://schemas.microsoft.com/office/powerpoint/2010/main" val="853467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382" y="980728"/>
            <a:ext cx="7639050" cy="50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6914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2858</TotalTime>
  <Words>176</Words>
  <Application>Microsoft Office PowerPoint</Application>
  <PresentationFormat>عرض على الشاشة (3:4)‏</PresentationFormat>
  <Paragraphs>2</Paragraphs>
  <Slides>3</Slides>
  <Notes>0</Notes>
  <HiddenSlides>0</HiddenSlides>
  <MMClips>0</MMClips>
  <ScaleCrop>false</ScaleCrop>
  <HeadingPairs>
    <vt:vector size="4" baseType="variant">
      <vt:variant>
        <vt:lpstr>نسق</vt:lpstr>
      </vt:variant>
      <vt:variant>
        <vt:i4>1</vt:i4>
      </vt:variant>
      <vt:variant>
        <vt:lpstr>عناوين الشرائح</vt:lpstr>
      </vt:variant>
      <vt:variant>
        <vt:i4>3</vt:i4>
      </vt:variant>
    </vt:vector>
  </HeadingPairs>
  <TitlesOfParts>
    <vt:vector size="4" baseType="lpstr">
      <vt:lpstr>غلاف فني</vt:lpstr>
      <vt:lpstr>First Meeting of the Committee of International Collaboration</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وكالة الجامعة للدراسات العليا والبحث العلمي تقدم خدماتها لجميع كليات الجامعة وعماداتها والإدارات التابعة لها ممثلة بإدارة التعاون الدولي</dc:title>
  <dc:creator>Kholoud Eid</dc:creator>
  <cp:lastModifiedBy>Kholoud Eid</cp:lastModifiedBy>
  <cp:revision>111</cp:revision>
  <dcterms:created xsi:type="dcterms:W3CDTF">2015-02-10T13:06:57Z</dcterms:created>
  <dcterms:modified xsi:type="dcterms:W3CDTF">2015-03-04T09:48:28Z</dcterms:modified>
</cp:coreProperties>
</file>