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ar/node/267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</a:rPr>
              <a:t>An Announcement on the Program of The National Plan for Sciences and Technology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pPr marL="0" indent="0" algn="l" rtl="0" fontAlgn="t">
              <a:buNone/>
            </a:pPr>
            <a:r>
              <a:rPr lang="en-US" b="1" dirty="0"/>
              <a:t>The Unit of Sciences and Technology in </a:t>
            </a:r>
            <a:r>
              <a:rPr lang="en-US" b="1" dirty="0" err="1"/>
              <a:t>Almajma’ah</a:t>
            </a:r>
            <a:r>
              <a:rPr lang="en-US" b="1" dirty="0"/>
              <a:t> University announces that the deadline for approving the submitted researches regarding the program of the national plan for sciences and technology, the batch of March 25/2/2015. For more information please visit the website of the unit on the link: </a:t>
            </a:r>
            <a:r>
              <a:rPr lang="en-US" b="1" dirty="0">
                <a:hlinkClick r:id="rId2"/>
              </a:rPr>
              <a:t>http://mu.edu.sa/ar/node/2679</a:t>
            </a:r>
            <a:r>
              <a:rPr lang="en-US" b="1" dirty="0"/>
              <a:t> With you all </a:t>
            </a:r>
            <a:r>
              <a:rPr lang="en-US" b="1"/>
              <a:t>the </a:t>
            </a:r>
            <a:r>
              <a:rPr lang="en-US" b="1" smtClean="0"/>
              <a:t>best</a:t>
            </a:r>
            <a:endParaRPr lang="en-US" b="1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691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2854</TotalTime>
  <Words>63</Words>
  <Application>Microsoft Office PowerPoint</Application>
  <PresentationFormat>عرض على الشاشة (3:4)‏</PresentationFormat>
  <Paragraphs>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An Announcement on the Program of The National Plan for Sciences and Technology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109</cp:revision>
  <dcterms:created xsi:type="dcterms:W3CDTF">2015-02-10T13:06:57Z</dcterms:created>
  <dcterms:modified xsi:type="dcterms:W3CDTF">2015-03-04T09:44:19Z</dcterms:modified>
</cp:coreProperties>
</file>