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4312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9104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9168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8502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2805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5497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1420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5167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5668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0721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9209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E9663-E1D5-4472-A9DA-C88A3C8F676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1A259-A54E-4430-A334-7A78FE61029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11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رحمتك يا ggggرب\شريحة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75" y="9525"/>
            <a:ext cx="9353550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54411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2015-04-11T10:44:01Z</dcterms:created>
  <dcterms:modified xsi:type="dcterms:W3CDTF">2015-04-11T10:44:39Z</dcterms:modified>
</cp:coreProperties>
</file>