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312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10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168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8502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805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497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420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5167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668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721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209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9663-E1D5-4472-A9DA-C88A3C8F676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A259-A54E-4430-A334-7A78FE6102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11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5441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2015-04-11T10:44:01Z</dcterms:created>
  <dcterms:modified xsi:type="dcterms:W3CDTF">2015-04-11T10:44:39Z</dcterms:modified>
</cp:coreProperties>
</file>