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3853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2590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6550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598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6057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9593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497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9213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141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8642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37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953FB-17B1-4660-8253-E623E3248DBD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D74C2-CDC5-4E1A-9124-017A2607528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724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رحمتك يا ggggرب\شريحة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9525"/>
            <a:ext cx="935355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71530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2015-04-11T10:46:51Z</dcterms:created>
  <dcterms:modified xsi:type="dcterms:W3CDTF">2015-04-11T10:47:19Z</dcterms:modified>
</cp:coreProperties>
</file>