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38534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2590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6550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598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6057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959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7497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9213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1141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642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379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953FB-17B1-4660-8253-E623E3248DBD}" type="datetimeFigureOut">
              <a:rPr lang="ar-EG" smtClean="0"/>
              <a:t>22/06/1436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D74C2-CDC5-4E1A-9124-017A2607528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724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1026" name="Picture 2" descr="H:\جديد فى جديد\البطاقة العلمية\رحمتك يا ggggرب\شريحة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75" y="9525"/>
            <a:ext cx="9353550" cy="683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71530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hp</cp:lastModifiedBy>
  <cp:revision>1</cp:revision>
  <dcterms:created xsi:type="dcterms:W3CDTF">2015-04-11T10:46:51Z</dcterms:created>
  <dcterms:modified xsi:type="dcterms:W3CDTF">2015-04-11T10:47:19Z</dcterms:modified>
</cp:coreProperties>
</file>