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610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924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81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553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627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011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326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711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486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86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736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686DB-54AD-4E8D-A027-F4DBEC278C66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FD09B-8BFB-4770-AB38-64FD9777C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749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54173"/>
            <a:ext cx="10515600" cy="685800"/>
          </a:xfrm>
        </p:spPr>
        <p:txBody>
          <a:bodyPr>
            <a:normAutofit/>
          </a:bodyPr>
          <a:lstStyle/>
          <a:p>
            <a:r>
              <a:rPr lang="ar-SA" sz="2000" cap="small" dirty="0"/>
              <a:t>الخطة الاستراتيجية العامة لعمادة التعليم الإلكتروني                         البعد الرابع: المالي والاقتصادي</a:t>
            </a:r>
            <a:r>
              <a:rPr lang="en-US" sz="2000" cap="small" dirty="0"/>
              <a:t/>
            </a:r>
            <a:br>
              <a:rPr lang="en-US" sz="2000" cap="small" dirty="0"/>
            </a:br>
            <a:endParaRPr lang="ar-SA" sz="2000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071141"/>
              </p:ext>
            </p:extLst>
          </p:nvPr>
        </p:nvGraphicFramePr>
        <p:xfrm>
          <a:off x="696913" y="669925"/>
          <a:ext cx="11020425" cy="588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مستند" r:id="rId3" imgW="11217476" imgH="5999954" progId="Word.Document.12">
                  <p:embed/>
                </p:oleObj>
              </mc:Choice>
              <mc:Fallback>
                <p:oleObj name="مستند" r:id="rId3" imgW="11217476" imgH="59999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6913" y="669925"/>
                        <a:ext cx="11020425" cy="588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9116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ملء الشاشة</PresentationFormat>
  <Paragraphs>1</Paragraphs>
  <Slides>1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Microsoft Word Document</vt:lpstr>
      <vt:lpstr>الخطة الاستراتيجية العامة لعمادة التعليم الإلكتروني                         البعد الرابع: المالي والاقتصادي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الخطة الاستراتيجية العامة لعمادة التعليم الإلكتروني                         البعد الرابع: المالي والاقتصادي </dc:title>
  <dc:creator>Bedo</dc:creator>
  <cp:lastModifiedBy>Bedo</cp:lastModifiedBy>
  <cp:revision>1</cp:revision>
  <dcterms:created xsi:type="dcterms:W3CDTF">2015-04-19T07:09:33Z</dcterms:created>
  <dcterms:modified xsi:type="dcterms:W3CDTF">2015-04-19T07:09:58Z</dcterms:modified>
</cp:coreProperties>
</file>