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85" autoAdjust="0"/>
    <p:restoredTop sz="94660"/>
  </p:normalViewPr>
  <p:slideViewPr>
    <p:cSldViewPr snapToGrid="0">
      <p:cViewPr varScale="1">
        <p:scale>
          <a:sx n="90" d="100"/>
          <a:sy n="90" d="100"/>
        </p:scale>
        <p:origin x="87" y="1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7ED8-9156-44DC-9715-4EB278EFE4E8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22DB-DB9F-456D-BA3F-424F075065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421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7ED8-9156-44DC-9715-4EB278EFE4E8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22DB-DB9F-456D-BA3F-424F075065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42656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7ED8-9156-44DC-9715-4EB278EFE4E8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22DB-DB9F-456D-BA3F-424F075065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513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7ED8-9156-44DC-9715-4EB278EFE4E8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22DB-DB9F-456D-BA3F-424F075065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1351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7ED8-9156-44DC-9715-4EB278EFE4E8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22DB-DB9F-456D-BA3F-424F075065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83768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7ED8-9156-44DC-9715-4EB278EFE4E8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22DB-DB9F-456D-BA3F-424F075065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2344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7ED8-9156-44DC-9715-4EB278EFE4E8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22DB-DB9F-456D-BA3F-424F075065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6755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7ED8-9156-44DC-9715-4EB278EFE4E8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22DB-DB9F-456D-BA3F-424F075065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2239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7ED8-9156-44DC-9715-4EB278EFE4E8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22DB-DB9F-456D-BA3F-424F075065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443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7ED8-9156-44DC-9715-4EB278EFE4E8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22DB-DB9F-456D-BA3F-424F075065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44948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17ED8-9156-44DC-9715-4EB278EFE4E8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D22DB-DB9F-456D-BA3F-424F075065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5049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17ED8-9156-44DC-9715-4EB278EFE4E8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D22DB-DB9F-456D-BA3F-424F075065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9613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154172"/>
            <a:ext cx="10515600" cy="632638"/>
          </a:xfrm>
        </p:spPr>
        <p:txBody>
          <a:bodyPr>
            <a:normAutofit fontScale="90000"/>
          </a:bodyPr>
          <a:lstStyle/>
          <a:p>
            <a:r>
              <a:rPr lang="ar-SA" sz="2000" cap="small" dirty="0"/>
              <a:t>الخطة الاستراتيجية العامة لعمادة التعليم الإلكتروني                                                 البعد الثالث: العمليات الداخلية</a:t>
            </a:r>
            <a:r>
              <a:rPr lang="en-US" sz="2000" cap="small" dirty="0"/>
              <a:t/>
            </a:r>
            <a:br>
              <a:rPr lang="en-US" sz="2000" cap="small" dirty="0"/>
            </a:br>
            <a:endParaRPr lang="ar-SA" sz="2000" dirty="0"/>
          </a:p>
        </p:txBody>
      </p:sp>
      <p:graphicFrame>
        <p:nvGraphicFramePr>
          <p:cNvPr id="4" name="كائن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2509513"/>
              </p:ext>
            </p:extLst>
          </p:nvPr>
        </p:nvGraphicFramePr>
        <p:xfrm>
          <a:off x="452438" y="669925"/>
          <a:ext cx="11545887" cy="590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مستند" r:id="rId3" imgW="11894203" imgH="6085771" progId="Word.Document.12">
                  <p:embed/>
                </p:oleObj>
              </mc:Choice>
              <mc:Fallback>
                <p:oleObj name="مستند" r:id="rId3" imgW="11894203" imgH="608577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2438" y="669925"/>
                        <a:ext cx="11545887" cy="5900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940979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ملء الشاشة</PresentationFormat>
  <Paragraphs>1</Paragraphs>
  <Slides>1</Slides>
  <Notes>0</Notes>
  <HiddenSlides>0</HiddenSlides>
  <MMClips>0</MMClips>
  <ScaleCrop>false</ScaleCrop>
  <HeadingPairs>
    <vt:vector size="8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نسق Office</vt:lpstr>
      <vt:lpstr>Microsoft Word Document</vt:lpstr>
      <vt:lpstr>الخطة الاستراتيجية العامة لعمادة التعليم الإلكتروني                                                 البعد الثالث: العمليات الداخلية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الخطة الاستراتيجية العامة لعمادة التعليم الإلكتروني                                                 البعد الثالث: العمليات الداخلية </dc:title>
  <dc:creator>Bedo</dc:creator>
  <cp:lastModifiedBy>Bedo</cp:lastModifiedBy>
  <cp:revision>1</cp:revision>
  <dcterms:created xsi:type="dcterms:W3CDTF">2015-04-19T07:05:50Z</dcterms:created>
  <dcterms:modified xsi:type="dcterms:W3CDTF">2015-04-19T07:06:10Z</dcterms:modified>
</cp:coreProperties>
</file>