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42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265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513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1351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8376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234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675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223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4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494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049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17ED8-9156-44DC-9715-4EB278EFE4E8}" type="datetimeFigureOut">
              <a:rPr lang="ar-SA" smtClean="0"/>
              <a:t>01/07/36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D22DB-DB9F-456D-BA3F-424F075065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961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54172"/>
            <a:ext cx="10515600" cy="632638"/>
          </a:xfrm>
        </p:spPr>
        <p:txBody>
          <a:bodyPr>
            <a:normAutofit fontScale="90000"/>
          </a:bodyPr>
          <a:lstStyle/>
          <a:p>
            <a:r>
              <a:rPr lang="ar-SA" sz="2000" cap="small" dirty="0"/>
              <a:t>الخطة الاستراتيجية العامة لعمادة التعليم الإلكتروني                                                 البعد الثالث: العمليات الداخلية</a:t>
            </a:r>
            <a:r>
              <a:rPr lang="en-US" sz="2000" cap="small" dirty="0"/>
              <a:t/>
            </a:r>
            <a:br>
              <a:rPr lang="en-US" sz="2000" cap="small" dirty="0"/>
            </a:br>
            <a:endParaRPr lang="ar-SA" sz="2000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509513"/>
              </p:ext>
            </p:extLst>
          </p:nvPr>
        </p:nvGraphicFramePr>
        <p:xfrm>
          <a:off x="452438" y="669925"/>
          <a:ext cx="11545887" cy="590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مستند" r:id="rId3" imgW="11894203" imgH="6085771" progId="Word.Document.12">
                  <p:embed/>
                </p:oleObj>
              </mc:Choice>
              <mc:Fallback>
                <p:oleObj name="مستند" r:id="rId3" imgW="11894203" imgH="608577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438" y="669925"/>
                        <a:ext cx="11545887" cy="5900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940979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ملء الشاشة</PresentationFormat>
  <Paragraphs>1</Paragraphs>
  <Slides>1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Microsoft Word Document</vt:lpstr>
      <vt:lpstr>الخطة الاستراتيجية العامة لعمادة التعليم الإلكتروني                                                 البعد الثالث: العمليات الداخلية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الخطة الاستراتيجية العامة لعمادة التعليم الإلكتروني                                                 البعد الثالث: العمليات الداخلية </dc:title>
  <dc:creator>Bedo</dc:creator>
  <cp:lastModifiedBy>Bedo</cp:lastModifiedBy>
  <cp:revision>1</cp:revision>
  <dcterms:created xsi:type="dcterms:W3CDTF">2015-04-19T07:05:50Z</dcterms:created>
  <dcterms:modified xsi:type="dcterms:W3CDTF">2015-04-19T07:06:10Z</dcterms:modified>
</cp:coreProperties>
</file>