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f.alrshede\Desktop\اخبار العمادة\ضمن خطط تطوير أداء أعضاء هيئة التدريس  عمادة التعليم الإلكتروني تقدم دورة في نظام إدارة التعلم  (D2L)\4 (1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8296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6278020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2015-04-06T06:19:17Z</dcterms:created>
  <dcterms:modified xsi:type="dcterms:W3CDTF">2015-04-06T06:24:06Z</dcterms:modified>
</cp:coreProperties>
</file>