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1703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0"/>
            <a:ext cx="932452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6026171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f.alrshede</dc:creator>
  <cp:lastModifiedBy>f.alrshede</cp:lastModifiedBy>
  <cp:revision>1</cp:revision>
  <dcterms:created xsi:type="dcterms:W3CDTF">2015-04-06T06:10:01Z</dcterms:created>
  <dcterms:modified xsi:type="dcterms:W3CDTF">2015-04-06T06:18:39Z</dcterms:modified>
</cp:coreProperties>
</file>