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7197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2516" y="0"/>
            <a:ext cx="9216516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87865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2015-04-06T06:26:49Z</dcterms:created>
  <dcterms:modified xsi:type="dcterms:W3CDTF">2015-04-06T06:29:37Z</dcterms:modified>
</cp:coreProperties>
</file>