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7197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2516" y="0"/>
            <a:ext cx="921651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4878657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عرض على الشاشة (3:4)‏</PresentationFormat>
  <Paragraphs>0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f.alrshede</dc:creator>
  <cp:lastModifiedBy>f.alrshede</cp:lastModifiedBy>
  <cp:revision>1</cp:revision>
  <dcterms:created xsi:type="dcterms:W3CDTF">2015-04-06T06:26:49Z</dcterms:created>
  <dcterms:modified xsi:type="dcterms:W3CDTF">2015-04-06T06:29:37Z</dcterms:modified>
</cp:coreProperties>
</file>