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4607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0658588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f.alrshede</dc:creator>
  <cp:lastModifiedBy>f.alrshede</cp:lastModifiedBy>
  <cp:revision>1</cp:revision>
  <dcterms:created xsi:type="dcterms:W3CDTF">2015-04-06T06:09:52Z</dcterms:created>
  <dcterms:modified xsi:type="dcterms:W3CDTF">2015-04-06T06:16:18Z</dcterms:modified>
</cp:coreProperties>
</file>