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1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952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784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109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820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578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60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571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56664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930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41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BD57-15B9-4491-9112-224B699C5123}" type="datetimeFigureOut">
              <a:rPr lang="ar-SA" smtClean="0"/>
              <a:t>01/07/36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1F30-6FD0-43DA-85C9-E497B8BD614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192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79745"/>
            <a:ext cx="10515600" cy="611371"/>
          </a:xfrm>
        </p:spPr>
        <p:txBody>
          <a:bodyPr>
            <a:normAutofit fontScale="90000"/>
          </a:bodyPr>
          <a:lstStyle/>
          <a:p>
            <a:r>
              <a:rPr lang="ar-SA" sz="2000" cap="small" dirty="0"/>
              <a:t>الخطة الاستراتيجية العامة لعمادة التعليم الإلكتروني                          البعد الثاني : التعلم والنمو</a:t>
            </a:r>
            <a:r>
              <a:rPr lang="en-US" sz="2000" cap="small" dirty="0"/>
              <a:t/>
            </a:r>
            <a:br>
              <a:rPr lang="en-US" sz="2000" cap="small" dirty="0"/>
            </a:br>
            <a:endParaRPr lang="ar-SA" sz="2000" dirty="0"/>
          </a:p>
        </p:txBody>
      </p:sp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299699"/>
              </p:ext>
            </p:extLst>
          </p:nvPr>
        </p:nvGraphicFramePr>
        <p:xfrm>
          <a:off x="1073150" y="649288"/>
          <a:ext cx="10383838" cy="587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مستند" r:id="rId3" imgW="10694092" imgH="6058367" progId="Word.Document.12">
                  <p:embed/>
                </p:oleObj>
              </mc:Choice>
              <mc:Fallback>
                <p:oleObj name="مستند" r:id="rId3" imgW="10694092" imgH="605836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3150" y="649288"/>
                        <a:ext cx="10383838" cy="587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50928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ملء الشاشة</PresentationFormat>
  <Paragraphs>1</Paragraphs>
  <Slides>1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Microsoft Word Document</vt:lpstr>
      <vt:lpstr>الخطة الاستراتيجية العامة لعمادة التعليم الإلكتروني                          البعد الثاني : التعلم والنمو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الخطة الاستراتيجية العامة لعمادة التعليم الإلكتروني                          البعد الثاني : التعلم والنمو </dc:title>
  <dc:creator>Bedo</dc:creator>
  <cp:lastModifiedBy>Bedo</cp:lastModifiedBy>
  <cp:revision>1</cp:revision>
  <dcterms:created xsi:type="dcterms:W3CDTF">2015-04-19T07:02:09Z</dcterms:created>
  <dcterms:modified xsi:type="dcterms:W3CDTF">2015-04-19T07:02:53Z</dcterms:modified>
</cp:coreProperties>
</file>