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f.alrshede\Desktop\اخبار العمادة\خبر تكريم موظفي العمادة والمنسقين\u0661u0664 (3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3034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C:\Users\f.alrshede\Desktop\اخبار العمادة\خبر تكريم موظفي العمادة والمنسقين\u0661u0663 (1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5296224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2015-04-06T05:55:33Z</dcterms:created>
  <dcterms:modified xsi:type="dcterms:W3CDTF">2015-04-06T05:56:41Z</dcterms:modified>
</cp:coreProperties>
</file>