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f.alrshede\Desktop\اخبار العمادة\خبر تكريم موظفي العمادة والمنسقين\u0661u0662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26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C:\Users\f.alrshede\Desktop\اخبار العمادة\خبر تكريم موظفي العمادة والمنسقين\u0661u0661 (3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88237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2015-04-06T05:53:43Z</dcterms:created>
  <dcterms:modified xsi:type="dcterms:W3CDTF">2015-04-06T05:55:03Z</dcterms:modified>
</cp:coreProperties>
</file>