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28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321493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2015-04-06T05:57:04Z</dcterms:created>
  <dcterms:modified xsi:type="dcterms:W3CDTF">2015-04-06T05:58:43Z</dcterms:modified>
</cp:coreProperties>
</file>