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16/06/1436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5339"/>
            <a:ext cx="9144000" cy="6943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964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927" y="0"/>
            <a:ext cx="921092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468521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2015-04-05T09:17:41Z</dcterms:created>
  <dcterms:modified xsi:type="dcterms:W3CDTF">2015-04-05T09:20:04Z</dcterms:modified>
</cp:coreProperties>
</file>