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76470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dirty="0"/>
              <a:t>عمادة التعليم الإلكتروني تنظم عدداً من الدروات التدريبية على إدارة التعليم </a:t>
            </a:r>
            <a:r>
              <a:rPr lang="ar-KW" dirty="0" err="1"/>
              <a:t>الإلكترونى</a:t>
            </a:r>
            <a:r>
              <a:rPr lang="ar-KW" dirty="0"/>
              <a:t> </a:t>
            </a:r>
            <a:r>
              <a:rPr lang="en-US" dirty="0"/>
              <a:t>Desire 2 Learn</a:t>
            </a:r>
          </a:p>
          <a:p>
            <a:r>
              <a:rPr lang="ar-KW" dirty="0"/>
              <a:t>انطلاقا من حرص عمادة التعليم </a:t>
            </a:r>
            <a:r>
              <a:rPr lang="ar-KW" dirty="0" err="1"/>
              <a:t>الإلكترونى</a:t>
            </a:r>
            <a:r>
              <a:rPr lang="ar-KW" dirty="0"/>
              <a:t> والتعلم عن بعد على تطوير أداء منسوبي الجامعة من أعضاء هيئة التدريس والطلاب تجاه</a:t>
            </a:r>
          </a:p>
          <a:p>
            <a:r>
              <a:rPr lang="ar-KW" dirty="0"/>
              <a:t>التعامل مع نظام التعليم </a:t>
            </a:r>
            <a:r>
              <a:rPr lang="ar-KW" dirty="0" err="1"/>
              <a:t>الإلكترونى</a:t>
            </a:r>
            <a:r>
              <a:rPr lang="ar-KW" dirty="0"/>
              <a:t> </a:t>
            </a:r>
            <a:r>
              <a:rPr lang="en-US" dirty="0"/>
              <a:t>Desire 2 Learn</a:t>
            </a:r>
          </a:p>
          <a:p>
            <a:r>
              <a:rPr lang="ar-KW" dirty="0"/>
              <a:t>وضمن خطة العمادة السنوية للتدريب على تطبيقات التعليم الإلكتروني طرحت العمادة عدداً من الدورات التدريبية على نظم التعليم</a:t>
            </a:r>
          </a:p>
          <a:p>
            <a:r>
              <a:rPr lang="ar-KW" dirty="0" err="1"/>
              <a:t>الالكترونى</a:t>
            </a:r>
            <a:r>
              <a:rPr lang="ar-KW" dirty="0"/>
              <a:t> وتطبيقاتها التعليمية، وكيفية استخدام نظام إدارة التعلم </a:t>
            </a:r>
            <a:r>
              <a:rPr lang="en-US" dirty="0"/>
              <a:t>Desire 2 Learn (D2L) </a:t>
            </a:r>
            <a:r>
              <a:rPr lang="ar-KW" dirty="0"/>
              <a:t>في كل من المجمعة والزلفي والغاط وحوطة</a:t>
            </a:r>
          </a:p>
          <a:p>
            <a:r>
              <a:rPr lang="ar-KW" dirty="0"/>
              <a:t>سدير ورماح .</a:t>
            </a:r>
          </a:p>
          <a:p>
            <a:r>
              <a:rPr lang="ar-KW" dirty="0"/>
              <a:t>وقد امتازت الدورات بالتفاعل البناء بين المدرب والمشاركين ، وخلال تلك الدورات تم تقديم وعرض جميع الأدوات الأساسية </a:t>
            </a:r>
            <a:r>
              <a:rPr lang="ar-KW" dirty="0" err="1"/>
              <a:t>التى</a:t>
            </a:r>
            <a:endParaRPr lang="ar-KW" dirty="0"/>
          </a:p>
          <a:p>
            <a:r>
              <a:rPr lang="ar-KW" dirty="0"/>
              <a:t>يحتاجها عضو هيئة التدريس لتقديم المادة التعليمية بشكل </a:t>
            </a:r>
            <a:r>
              <a:rPr lang="ar-KW" dirty="0" err="1"/>
              <a:t>إلكترونى</a:t>
            </a:r>
            <a:r>
              <a:rPr lang="ar-KW" dirty="0"/>
              <a:t> ، كما تم ايضا توزيع دليل المستخدم على الاعضاء المتدربين.</a:t>
            </a:r>
          </a:p>
          <a:p>
            <a:r>
              <a:rPr lang="ar-KW" dirty="0"/>
              <a:t>وفي هذا الصدد أشارت وحدة التدريب بعمادة التعليم الإلكتروني إلى أن التسجيل في تلك الدورات التدريبية لازال قائماً عن طريق بوابة</a:t>
            </a:r>
          </a:p>
          <a:p>
            <a:r>
              <a:rPr lang="ar-KW" dirty="0"/>
              <a:t>الخدمات الإلكترونية .</a:t>
            </a:r>
            <a:endParaRPr lang="ar-KW" dirty="0"/>
          </a:p>
        </p:txBody>
      </p:sp>
    </p:spTree>
    <p:extLst>
      <p:ext uri="{BB962C8B-B14F-4D97-AF65-F5344CB8AC3E}">
        <p14:creationId xmlns:p14="http://schemas.microsoft.com/office/powerpoint/2010/main" val="3803185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149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تدفق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2015-04-06T06:39:11Z</dcterms:created>
  <dcterms:modified xsi:type="dcterms:W3CDTF">2015-04-06T06:42:27Z</dcterms:modified>
</cp:coreProperties>
</file>