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827584" y="1052736"/>
            <a:ext cx="74168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KW" sz="2000" dirty="0"/>
              <a:t>عمادة التعليم الإلكتروني تقيم دورة في تطوير مواقع أعضاء هيئة التدريس</a:t>
            </a:r>
          </a:p>
          <a:p>
            <a:r>
              <a:rPr lang="ar-KW" sz="2000" dirty="0"/>
              <a:t>ضمن اهتمامات عمادة التعليم الإلكتروني في التطوير الإلكتروني لأعضاء هيئة التدريس في العملية التعليمية أنهت العمادة</a:t>
            </a:r>
          </a:p>
          <a:p>
            <a:r>
              <a:rPr lang="ar-KW" sz="2000" dirty="0"/>
              <a:t>ممثلة بوكالة العمادة للجودة والتطوير وبإشراف وحدة التدريب دورة " طور موقعك الجامعي " ، والتي أقيمت فعاليتها خلال</a:t>
            </a:r>
          </a:p>
          <a:p>
            <a:r>
              <a:rPr lang="ar-KW" sz="2000" dirty="0"/>
              <a:t>الأسبوع الماضي في مجمع الكليات في الزلفي والمدينة الجامعية في المجمعة ، وقد قدم الدورة المدرب أ. عبدالله </a:t>
            </a:r>
            <a:r>
              <a:rPr lang="ar-KW" sz="2000" dirty="0" err="1"/>
              <a:t>الهزازي</a:t>
            </a:r>
            <a:r>
              <a:rPr lang="ar-KW" sz="2000" dirty="0"/>
              <a:t> ،</a:t>
            </a:r>
          </a:p>
          <a:p>
            <a:r>
              <a:rPr lang="ar-KW" sz="2000" dirty="0"/>
              <a:t>حيث كانت موجهه لأعضاء هيئة التدريس في الجامعة في ك ل من المجمعة والزلفي ، وذلك بهدف تطوير مهارات عضو هيئة</a:t>
            </a:r>
          </a:p>
          <a:p>
            <a:r>
              <a:rPr lang="ar-KW" sz="2000" dirty="0"/>
              <a:t>التدريس في الممارسات التقنية اللازمة لتفعيل موقعه الجامعي ، والتعرف على ابرز النقاط التي تجعل من موقعه الجامعي</a:t>
            </a:r>
          </a:p>
          <a:p>
            <a:r>
              <a:rPr lang="ar-KW" sz="2000" dirty="0"/>
              <a:t>موقعاً ناجحاً وفاعلاً في العملية التعليمية ، حيث تضمنت الدورة التعريف بكيفية انشاء الصفحات وتحريرها وانشاء الصفحات</a:t>
            </a:r>
          </a:p>
          <a:p>
            <a:r>
              <a:rPr lang="ar-KW" sz="2000" dirty="0"/>
              <a:t>الفرعية وكيفية انشاء المحتوى </a:t>
            </a:r>
            <a:r>
              <a:rPr lang="ar-KW" sz="2000" dirty="0" err="1"/>
              <a:t>بإستخدام</a:t>
            </a:r>
            <a:r>
              <a:rPr lang="ar-KW" sz="2000" dirty="0"/>
              <a:t> الأدوات ، بحيث يكون المتدرب في نهاية الدورة قد اكتسب طرقاً جديدةً وابداعية</a:t>
            </a:r>
          </a:p>
          <a:p>
            <a:r>
              <a:rPr lang="ar-KW" sz="2000" dirty="0"/>
              <a:t>لإضافة المحتوى .</a:t>
            </a:r>
            <a:endParaRPr lang="ar-KW" sz="2000" dirty="0"/>
          </a:p>
        </p:txBody>
      </p:sp>
    </p:spTree>
    <p:extLst>
      <p:ext uri="{BB962C8B-B14F-4D97-AF65-F5344CB8AC3E}">
        <p14:creationId xmlns:p14="http://schemas.microsoft.com/office/powerpoint/2010/main" val="1530023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144</Words>
  <Application>Microsoft Office PowerPoint</Application>
  <PresentationFormat>عرض على الشاشة (3:4)‏</PresentationFormat>
  <Paragraphs>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حضري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2015-04-06T06:34:21Z</dcterms:created>
  <dcterms:modified xsi:type="dcterms:W3CDTF">2015-04-06T06:36:10Z</dcterms:modified>
</cp:coreProperties>
</file>