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7504" y="1196752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2800" b="1" dirty="0"/>
              <a:t>عمادة التعليم الإلكتروني تقدم الإصدار الأول من دليل الطالب لنظام التعليم الإلكتروني </a:t>
            </a:r>
            <a:r>
              <a:rPr lang="en-US" sz="2800" b="1" dirty="0"/>
              <a:t>D2L</a:t>
            </a:r>
          </a:p>
          <a:p>
            <a:r>
              <a:rPr lang="ar-KW" sz="2800" dirty="0"/>
              <a:t>في إطار اهتمام عمادة التعليم الإلكتروني والتعلم عن بعد بتطوير أداء طلاب وطالبات الجامعة في التعامل مع نظام التعلم</a:t>
            </a:r>
          </a:p>
          <a:p>
            <a:r>
              <a:rPr lang="ar-KW" sz="2800" dirty="0"/>
              <a:t>الإلكتروني باللغة العربية أنهت العمادة ممثلة في وكالة العمادة للشؤون الفنية إجراءات الإصدار الأول من دليل الطالب لنظام التعلم</a:t>
            </a:r>
          </a:p>
          <a:p>
            <a:r>
              <a:rPr lang="ar-KW" sz="2800" dirty="0"/>
              <a:t>الإلكتروني </a:t>
            </a:r>
            <a:r>
              <a:rPr lang="en-US" sz="2800" dirty="0"/>
              <a:t>D2L </a:t>
            </a:r>
            <a:r>
              <a:rPr lang="ar-KW" sz="2800" dirty="0"/>
              <a:t>ويتميز هذا الإصدار بالشرح المدعم بالصور وتغطيته لأغلب الجوانب التي يحتاجها الطالب بحيث يتمكن الطالب من</a:t>
            </a:r>
          </a:p>
          <a:p>
            <a:r>
              <a:rPr lang="ar-KW" sz="2800" dirty="0"/>
              <a:t>فهم آلية استخدام النظام باتباع الخطوات الموضحة في الدليل كما قامت العمادة برفع الدليل على موقع العمادة بصورة إلكترونية على</a:t>
            </a:r>
          </a:p>
          <a:p>
            <a:r>
              <a:rPr lang="ar-KW" sz="2800" dirty="0"/>
              <a:t>الرابط </a:t>
            </a:r>
            <a:r>
              <a:rPr lang="en-US" sz="2800" dirty="0"/>
              <a:t>http://mu.edu.sa/sites/default/files/studnt_1.pdf</a:t>
            </a:r>
            <a:endParaRPr lang="ar-KW" sz="2800" dirty="0"/>
          </a:p>
        </p:txBody>
      </p:sp>
    </p:spTree>
    <p:extLst>
      <p:ext uri="{BB962C8B-B14F-4D97-AF65-F5344CB8AC3E}">
        <p14:creationId xmlns:p14="http://schemas.microsoft.com/office/powerpoint/2010/main" val="2825023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93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2015-04-06T06:30:52Z</dcterms:created>
  <dcterms:modified xsi:type="dcterms:W3CDTF">2015-04-06T06:32:14Z</dcterms:modified>
</cp:coreProperties>
</file>