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187624" y="764704"/>
            <a:ext cx="65344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sz="2000" dirty="0"/>
              <a:t>عمادة التعليم الإلكتروني تجري جولات للدعم الفني للتجهيزات التعليمية</a:t>
            </a:r>
          </a:p>
          <a:p>
            <a:r>
              <a:rPr lang="ar-KW" sz="2000" dirty="0"/>
              <a:t>في كليات الجامعة</a:t>
            </a:r>
          </a:p>
          <a:p>
            <a:r>
              <a:rPr lang="ar-KW" sz="2000" dirty="0"/>
              <a:t>قام فريق فني من وكالة الشؤون الفنية بعمادة التعليم الإلكتروني والتعلم عن بعد</a:t>
            </a:r>
          </a:p>
          <a:p>
            <a:r>
              <a:rPr lang="ar-KW" sz="2000" dirty="0"/>
              <a:t>بزيارةٍ مجدولةٍ إلى عددٍ من كليات الجامعة ، حيث قام الفريق بزياراتٍ إلى كلية</a:t>
            </a:r>
          </a:p>
          <a:p>
            <a:r>
              <a:rPr lang="ar-KW" sz="2000" dirty="0"/>
              <a:t>التربية و كلية طب الاسنان بالزلفي و كلية العلوم والدراسات الإنسانية بالغاط</a:t>
            </a:r>
          </a:p>
          <a:p>
            <a:r>
              <a:rPr lang="ar-KW" sz="2000" dirty="0"/>
              <a:t>وكلية الطب وكلية إدارة الأعمال وكلية العلوم الطبية التطبيقية وكلية المجتمع وكلية</a:t>
            </a:r>
          </a:p>
          <a:p>
            <a:r>
              <a:rPr lang="ar-KW" sz="2000" dirty="0"/>
              <a:t>علوم الحاسب والمعلومات والسنة التحضيرية وذلك بهدف الوقوف على مدى</a:t>
            </a:r>
          </a:p>
          <a:p>
            <a:r>
              <a:rPr lang="ar-KW" sz="2000" dirty="0"/>
              <a:t>سلامة التجهيزات الإلكترونية وللكشف عن المشكلات التقنية التي تواجه أعضاء</a:t>
            </a:r>
          </a:p>
          <a:p>
            <a:r>
              <a:rPr lang="ar-KW" sz="2000" dirty="0"/>
              <a:t>هيئة التدريس في استخدام السبورات الإلكترونية والمنصات </a:t>
            </a:r>
            <a:r>
              <a:rPr lang="ar-KW" sz="2000" dirty="0" err="1"/>
              <a:t>والبروجكترات</a:t>
            </a:r>
            <a:r>
              <a:rPr lang="ar-KW" sz="2000" dirty="0"/>
              <a:t> ،</a:t>
            </a:r>
          </a:p>
          <a:p>
            <a:r>
              <a:rPr lang="ar-KW" sz="2000" dirty="0"/>
              <a:t>وفي هذا الصدد أوضح سعادة وكيل العمادة للشؤون الفنية الدكتور عمر الصعيدي</a:t>
            </a:r>
          </a:p>
          <a:p>
            <a:r>
              <a:rPr lang="ar-KW" sz="2000" dirty="0"/>
              <a:t>بأن هذه الزيارات تنفذ بصورة دورية لجميع الكليات وأن هناك عدد ا من القنوات</a:t>
            </a:r>
          </a:p>
          <a:p>
            <a:r>
              <a:rPr lang="ar-KW" sz="2000" dirty="0"/>
              <a:t>التي تستقبل فيها الوكالة البلاغات عن أي مشكلة فنية تواجه الكليات منها نظام</a:t>
            </a:r>
          </a:p>
          <a:p>
            <a:r>
              <a:rPr lang="ar-KW" sz="2000" dirty="0"/>
              <a:t>الدعم الفني والتحويلات الداخلية </a:t>
            </a:r>
            <a:r>
              <a:rPr lang="ar-KW" sz="2000" dirty="0" err="1"/>
              <a:t>والإيميلات</a:t>
            </a:r>
            <a:r>
              <a:rPr lang="ar-KW" sz="2000" dirty="0"/>
              <a:t> داعيا الكليات إلى التواصل حال ظهور</a:t>
            </a:r>
          </a:p>
          <a:p>
            <a:r>
              <a:rPr lang="ar-KW" sz="2000" dirty="0"/>
              <a:t>أي مشكلة فنية تواجهها .</a:t>
            </a:r>
            <a:endParaRPr lang="ar-KW" sz="2000" dirty="0"/>
          </a:p>
        </p:txBody>
      </p:sp>
    </p:spTree>
    <p:extLst>
      <p:ext uri="{BB962C8B-B14F-4D97-AF65-F5344CB8AC3E}">
        <p14:creationId xmlns:p14="http://schemas.microsoft.com/office/powerpoint/2010/main" val="1917778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147</Words>
  <Application>Microsoft Office PowerPoint</Application>
  <PresentationFormat>عرض على الشاشة (3:4)‏</PresentationFormat>
  <Paragraphs>14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تجاور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2015-04-06T06:32:29Z</dcterms:created>
  <dcterms:modified xsi:type="dcterms:W3CDTF">2015-04-06T06:33:28Z</dcterms:modified>
</cp:coreProperties>
</file>